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7" r:id="rId4"/>
    <p:sldId id="259" r:id="rId5"/>
    <p:sldId id="260" r:id="rId6"/>
    <p:sldId id="261" r:id="rId7"/>
    <p:sldId id="264" r:id="rId8"/>
    <p:sldId id="262" r:id="rId9"/>
    <p:sldId id="265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8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E699A-4707-499E-90C4-88D9823D8563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FB639E-85E1-4D8C-A921-DD611DCBD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590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2BF09-22CC-4AA2-8BA0-31B0DDBF52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BECA98-8C26-461C-B618-6B06D95EC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B280E-3877-4A63-8913-372CC610A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ECD70-9716-4271-8CE2-2E5E76F56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E6EF0-0076-4F7D-90FE-E45D3842C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4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EBE0C-9C5C-4AFF-8BC5-582673008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25E38-AAF2-444E-9352-B889A8D2C3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3F9CEC-6EEC-498A-8045-E266FF98D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D59B77-1757-4B7A-9B4E-D017B7F42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D3E86-F4A0-469D-9C41-FC9C4F14A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203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ED947-B183-4A3C-B709-2162C64F0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DE8DC7-46EF-4410-8B28-EE71EB713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0D949-D7E0-4D41-9B76-79B4FAF0F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1211D7-D8FD-4660-B4B4-AF63BDED0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326745-1E3F-48B2-8240-BE807C920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172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9B87A-5C05-4A58-B06D-612F7FD3A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5228F-52C2-49DF-8FF2-DB8D5852ED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26C663-2DC3-4D63-BCC6-3030E68F4B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CDAB3F-1F99-4CFD-8244-7E50EAA6E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2C681-FE89-4486-8BD3-1593A08BE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5E2903-A2F5-4739-AC85-692DFA2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157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739E6-A84A-4FD2-B71E-C917CC395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EE7D1-0162-443A-9B4F-18CC35352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043C11-3725-41A7-93FF-2D8FA54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8797E0-9164-47C0-90E0-745AAC55E2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D27788-B2BC-45FA-AB7A-CA473BCD99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8D4BD1-7CEB-46DF-B268-4E87A6755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400237-9C6C-4D8C-B8BA-41BF9ECE4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7EEDB5-1278-4FDF-BF4F-E784EB662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07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A6D72-04F4-400C-98FD-9A3E58BB0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3B1F90-2EE1-4C3A-A47C-881485D22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9D7142-6204-4492-B831-F6DBAFA18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ECF896-6002-47DD-80F7-46164CF16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596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3F6A60-831D-4F3F-A0F7-C4CA47585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D9BBD4-C429-4F8B-A3C7-ADC866DD4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58FC76-A1D2-4ADC-90AE-70B745460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970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98DB3-42DC-4242-AB8E-BFA729D8C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4AD1-911D-4F2B-86E3-071B53E85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3A587E-72DC-4729-8CE7-804E45070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823794-4861-43ED-A966-1BFB5D08E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016D3-8ACD-49DB-B24C-2650A66C2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063B86-A30E-495C-B021-770A71C26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558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81737-65E5-47D9-8B73-723923533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6FFFE4-6798-47E5-9B6D-D0C870D102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340833-95A2-46FF-84E1-70C33D4BFC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AD2913-FC01-4D20-909C-7650C069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44F00C-E1E4-4CF1-B3E0-ACC42890B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25B40C-4A84-4F6F-89DF-597E57211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855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BFF2F-0E1C-49A9-9914-8AE8ADF35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AE07C5-AFE4-42B9-99A9-ACF639475D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D14FA-ED5D-4AD5-AA3D-CCEDB8461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92D9E-8547-4C0A-B940-C2BB4571B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4C9FC-0B61-4E58-A5CD-1A8729BD2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180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A77831-476A-431F-9DC7-23C2A555FE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0A3597-B6C3-4F34-BAC1-37389DD385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CA917-0524-4BF6-83C7-F2D07D50F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2AB68-B162-4BCA-959D-5381D477E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C1ED8-5877-45EF-8935-6C433B583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801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C1070-55BF-418C-BD3D-F87EBD54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EC41B-0E31-48C8-BAB5-75E18B3AC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B4826-6468-43EF-9207-75C7A3EFA0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E44EE-F711-4523-9E13-A07BFAD508D5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8DE5A-A292-473C-8E18-62B7572046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E21C7-E050-4042-AC1B-196A4CBB1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44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90A96-FDAD-4658-9DA9-41845A5A7F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5400" b="1" dirty="0"/>
              <a:t>RAMJS Worship</a:t>
            </a:r>
            <a:r>
              <a:rPr lang="en-GB" sz="5400" dirty="0"/>
              <a:t> 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C6D3FD-5485-432C-B693-9EB7DB97B6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4612" y="4750893"/>
            <a:ext cx="4087305" cy="1147863"/>
          </a:xfrm>
        </p:spPr>
        <p:txBody>
          <a:bodyPr anchor="t">
            <a:normAutofit/>
          </a:bodyPr>
          <a:lstStyle/>
          <a:p>
            <a:pPr algn="l"/>
            <a:r>
              <a:rPr lang="en-GB" sz="1900" dirty="0"/>
              <a:t>Theme: </a:t>
            </a:r>
            <a:r>
              <a:rPr lang="en-GB" sz="1900" b="1" dirty="0"/>
              <a:t>Harvest</a:t>
            </a:r>
          </a:p>
          <a:p>
            <a:pPr algn="l"/>
            <a:endParaRPr lang="en-GB" sz="1900" dirty="0"/>
          </a:p>
          <a:p>
            <a:pPr algn="l"/>
            <a:r>
              <a:rPr lang="en-GB" sz="1900" dirty="0"/>
              <a:t>Our Value: </a:t>
            </a:r>
            <a:r>
              <a:rPr lang="en-GB" sz="1900" b="1" dirty="0"/>
              <a:t>Faith</a:t>
            </a:r>
          </a:p>
        </p:txBody>
      </p:sp>
      <p:sp>
        <p:nvSpPr>
          <p:cNvPr id="13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D5FF30-2479-46C4-828A-DB619DFDB0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936" b="2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81587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3032"/>
    </mc:Choice>
    <mc:Fallback xmlns="">
      <p:transition spd="slow" advTm="30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11F1DE-E603-442D-A79D-6CE9698C22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510" b="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4545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21584"/>
    </mc:Choice>
    <mc:Fallback xmlns="">
      <p:transition spd="slow" advTm="2158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8C5DDCD-27FF-4CF8-926A-93AEFBFD72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164062"/>
              </p:ext>
            </p:extLst>
          </p:nvPr>
        </p:nvGraphicFramePr>
        <p:xfrm>
          <a:off x="665203" y="643466"/>
          <a:ext cx="10861595" cy="5571068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</a:tblPr>
              <a:tblGrid>
                <a:gridCol w="10861595">
                  <a:extLst>
                    <a:ext uri="{9D8B030D-6E8A-4147-A177-3AD203B41FA5}">
                      <a16:colId xmlns:a16="http://schemas.microsoft.com/office/drawing/2014/main" val="3473628722"/>
                    </a:ext>
                  </a:extLst>
                </a:gridCol>
              </a:tblGrid>
              <a:tr h="76434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British Values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Worship Charter for behaviour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23548" marR="55491" marT="99403" marB="9503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1290152"/>
                  </a:ext>
                </a:extLst>
              </a:tr>
              <a:tr h="480672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model our British Values in worship by displaying: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Tolerance: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do not dismiss the views or opinions on others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discuss things in a sensible and respectful way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Democracy: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join in and respond during worship to help influence the way our school works together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Individual Liberty: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free to have my own thoughts and make choices but I recognise that I am accountable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Mutual Respect: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that everyone is entitled to their own opinions as long as it does not promote extremism or cause offence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respect that everyone has a voice during worship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will listen to others as I would like to be listened to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Through engagement / sharing or ideas/ listening the opinions of others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Rule of Law: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understand school rules are used to mirror society’s laws and must be respected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there will be a consequence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Responsibility: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equally responsible for my learning as my teachers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responsible for my actions –Good or Bad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have a responsibility to promote and protect the wellbeing of others </a:t>
                      </a: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123548" marR="55491" marT="99403" marB="950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0035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743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62"/>
    </mc:Choice>
    <mc:Fallback xmlns="">
      <p:transition spd="slow" advTm="2046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What Happened To The &amp;#39;Harvest Moon?&amp;#39; Why This Week&amp;#39;s Full Moon Has A  &amp;#39;Backup&amp;#39; Name">
            <a:extLst>
              <a:ext uri="{FF2B5EF4-FFF2-40B4-BE49-F238E27FC236}">
                <a16:creationId xmlns:a16="http://schemas.microsoft.com/office/drawing/2014/main" id="{FC324644-4548-40B6-87F4-1F3760DD11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06"/>
          <a:stretch/>
        </p:blipFill>
        <p:spPr bwMode="auto">
          <a:xfrm>
            <a:off x="457200" y="457200"/>
            <a:ext cx="112776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501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Knitted Scarf and Hat Set - College Navy Fairisle">
            <a:extLst>
              <a:ext uri="{FF2B5EF4-FFF2-40B4-BE49-F238E27FC236}">
                <a16:creationId xmlns:a16="http://schemas.microsoft.com/office/drawing/2014/main" id="{FFEA1530-3DFB-4CF4-9251-998AFC8E6D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632" y="1149475"/>
            <a:ext cx="3517119" cy="4552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DCD67800-37AC-4E14-89B0-F79DCB3FB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16560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4" descr="The Best Lightweight Rain Jackets for Travelers | Condé Nast Traveler">
            <a:extLst>
              <a:ext uri="{FF2B5EF4-FFF2-40B4-BE49-F238E27FC236}">
                <a16:creationId xmlns:a16="http://schemas.microsoft.com/office/drawing/2014/main" id="{AB2B454C-F76F-4E5C-98B3-E78E24A23C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10676" y="2162589"/>
            <a:ext cx="3537345" cy="2526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20F1788F-A5AE-4188-8274-F7F2E3833E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9592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Trespass Girls Stunned Elasticated Summer Shorts | Outdoor Look">
            <a:extLst>
              <a:ext uri="{FF2B5EF4-FFF2-40B4-BE49-F238E27FC236}">
                <a16:creationId xmlns:a16="http://schemas.microsoft.com/office/drawing/2014/main" id="{67B0F31B-7735-47F6-94B2-DE08A1667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2336" y="1667368"/>
            <a:ext cx="3517120" cy="3517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4387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ectangle 7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4" descr="Schools closes October half term – Glenaire Primary School">
            <a:extLst>
              <a:ext uri="{FF2B5EF4-FFF2-40B4-BE49-F238E27FC236}">
                <a16:creationId xmlns:a16="http://schemas.microsoft.com/office/drawing/2014/main" id="{08ED0034-FAD9-44D8-B48B-178A622156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43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5581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1">
            <a:extLst>
              <a:ext uri="{FF2B5EF4-FFF2-40B4-BE49-F238E27FC236}">
                <a16:creationId xmlns:a16="http://schemas.microsoft.com/office/drawing/2014/main" id="{AA3CC463-F933-4AC4-86E1-5AC14B0C31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25D2DB-A12A-44DB-B00E-F4D622329E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480060"/>
            <a:ext cx="4180332" cy="2788074"/>
          </a:xfrm>
          <a:prstGeom prst="rect">
            <a:avLst/>
          </a:prstGeom>
          <a:solidFill>
            <a:srgbClr val="FFFFFF"/>
          </a:solidFill>
          <a:ln w="19050">
            <a:solidFill>
              <a:srgbClr val="DC5D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7F39FD-964E-4E81-BDCD-5F267ECF5F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549" y="1462068"/>
            <a:ext cx="3854945" cy="83845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CE7E7877-F64E-4EEA-B778-138031EFF8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3603670"/>
            <a:ext cx="4180332" cy="2788074"/>
          </a:xfrm>
          <a:prstGeom prst="rect">
            <a:avLst/>
          </a:prstGeom>
          <a:solidFill>
            <a:srgbClr val="FFFFFF"/>
          </a:solidFill>
          <a:ln w="19050">
            <a:solidFill>
              <a:srgbClr val="DC5D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8C0952-1BF3-414E-9B31-1CA549AC74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549" y="4569603"/>
            <a:ext cx="3854945" cy="828812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7DD6C4F3-70FD-4F13-919C-702EE48864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0596" y="487090"/>
            <a:ext cx="6741849" cy="5897880"/>
          </a:xfrm>
          <a:prstGeom prst="rect">
            <a:avLst/>
          </a:prstGeom>
          <a:solidFill>
            <a:srgbClr val="FFFFFF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2463E2F-66E2-4A19-8C4B-02BB36B004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4764" y="2466505"/>
            <a:ext cx="6410084" cy="193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8675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Seasons of the Year | Practice Portuguese">
            <a:extLst>
              <a:ext uri="{FF2B5EF4-FFF2-40B4-BE49-F238E27FC236}">
                <a16:creationId xmlns:a16="http://schemas.microsoft.com/office/drawing/2014/main" id="{3E255F1E-6459-4C0C-956D-9EB021A49D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43865" y="457200"/>
            <a:ext cx="8904269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86961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CDD3A1-75F8-4EBC-9FF1-FF127EF3E8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6433" y="2135260"/>
            <a:ext cx="5372100" cy="2587479"/>
          </a:xfrm>
          <a:prstGeom prst="rect">
            <a:avLst/>
          </a:prstGeom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What Happened To The &amp;#39;Harvest Moon?&amp;#39; Why This Week&amp;#39;s Full Moon Has A  &amp;#39;Backup&amp;#39; Name">
            <a:extLst>
              <a:ext uri="{FF2B5EF4-FFF2-40B4-BE49-F238E27FC236}">
                <a16:creationId xmlns:a16="http://schemas.microsoft.com/office/drawing/2014/main" id="{FC324644-4548-40B6-87F4-1F3760DD11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06"/>
          <a:stretch/>
        </p:blipFill>
        <p:spPr bwMode="auto">
          <a:xfrm>
            <a:off x="643466" y="2013375"/>
            <a:ext cx="5372099" cy="2831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1892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BA926F-108B-4015-9143-D38F79AC82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4716" y="457200"/>
            <a:ext cx="6542567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87974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214</Words>
  <Application>Microsoft Office PowerPoint</Application>
  <PresentationFormat>Widescreen</PresentationFormat>
  <Paragraphs>29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RAMJS Worship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RAMJS Worship</dc:title>
  <dc:creator>Fran  Nickson</dc:creator>
  <cp:lastModifiedBy>Fran  Nickson</cp:lastModifiedBy>
  <cp:revision>22</cp:revision>
  <dcterms:created xsi:type="dcterms:W3CDTF">2021-06-06T16:50:38Z</dcterms:created>
  <dcterms:modified xsi:type="dcterms:W3CDTF">2021-10-02T06:16:42Z</dcterms:modified>
</cp:coreProperties>
</file>