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57" r:id="rId4"/>
    <p:sldId id="268" r:id="rId5"/>
    <p:sldId id="260" r:id="rId6"/>
    <p:sldId id="261" r:id="rId7"/>
    <p:sldId id="265" r:id="rId8"/>
    <p:sldId id="262" r:id="rId9"/>
    <p:sldId id="267" r:id="rId10"/>
    <p:sldId id="266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40A4AD-C168-4163-B44A-D4CC0899903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60C1ACD-2932-4910-9EA8-2745ADC4741C}">
      <dgm:prSet/>
      <dgm:spPr/>
      <dgm:t>
        <a:bodyPr/>
        <a:lstStyle/>
        <a:p>
          <a:r>
            <a:rPr lang="en-US"/>
            <a:t>A quick Summary of the story:</a:t>
          </a:r>
        </a:p>
      </dgm:t>
    </dgm:pt>
    <dgm:pt modelId="{0292E3E7-FA74-4803-BA62-C69D77F5EEF1}" type="parTrans" cxnId="{89902B5F-7F9A-408D-BB33-053AB200AA51}">
      <dgm:prSet/>
      <dgm:spPr/>
      <dgm:t>
        <a:bodyPr/>
        <a:lstStyle/>
        <a:p>
          <a:endParaRPr lang="en-US"/>
        </a:p>
      </dgm:t>
    </dgm:pt>
    <dgm:pt modelId="{144D3BFA-739B-4266-BD75-350052D009EA}" type="sibTrans" cxnId="{89902B5F-7F9A-408D-BB33-053AB200AA51}">
      <dgm:prSet/>
      <dgm:spPr/>
      <dgm:t>
        <a:bodyPr/>
        <a:lstStyle/>
        <a:p>
          <a:endParaRPr lang="en-US"/>
        </a:p>
      </dgm:t>
    </dgm:pt>
    <dgm:pt modelId="{AEF80451-05AC-497F-A2EB-3EBEA6B431E6}">
      <dgm:prSet/>
      <dgm:spPr/>
      <dgm:t>
        <a:bodyPr/>
        <a:lstStyle/>
        <a:p>
          <a:r>
            <a:rPr lang="en-US"/>
            <a:t>Eleven Brothers</a:t>
          </a:r>
        </a:p>
      </dgm:t>
    </dgm:pt>
    <dgm:pt modelId="{3C53DBB4-C18A-4319-9770-4850E55B5944}" type="parTrans" cxnId="{21B8A87A-85DC-4F2A-BC4A-D793FC9001B0}">
      <dgm:prSet/>
      <dgm:spPr/>
      <dgm:t>
        <a:bodyPr/>
        <a:lstStyle/>
        <a:p>
          <a:endParaRPr lang="en-US"/>
        </a:p>
      </dgm:t>
    </dgm:pt>
    <dgm:pt modelId="{B8B3F36C-2CAE-4A8C-85ED-F472173F616A}" type="sibTrans" cxnId="{21B8A87A-85DC-4F2A-BC4A-D793FC9001B0}">
      <dgm:prSet/>
      <dgm:spPr/>
      <dgm:t>
        <a:bodyPr/>
        <a:lstStyle/>
        <a:p>
          <a:endParaRPr lang="en-US"/>
        </a:p>
      </dgm:t>
    </dgm:pt>
    <dgm:pt modelId="{2445D899-672E-43C5-827D-DF72F4ABB3DC}">
      <dgm:prSet/>
      <dgm:spPr/>
      <dgm:t>
        <a:bodyPr/>
        <a:lstStyle/>
        <a:p>
          <a:r>
            <a:rPr lang="en-US"/>
            <a:t>Coat</a:t>
          </a:r>
        </a:p>
      </dgm:t>
    </dgm:pt>
    <dgm:pt modelId="{0BFBD18D-5B93-4331-AAD9-86F6086346AB}" type="parTrans" cxnId="{04B24291-914B-41B4-A47A-5542E9886F34}">
      <dgm:prSet/>
      <dgm:spPr/>
      <dgm:t>
        <a:bodyPr/>
        <a:lstStyle/>
        <a:p>
          <a:endParaRPr lang="en-US"/>
        </a:p>
      </dgm:t>
    </dgm:pt>
    <dgm:pt modelId="{C9B54F52-88AC-44CC-8AAC-7A898BAF0459}" type="sibTrans" cxnId="{04B24291-914B-41B4-A47A-5542E9886F34}">
      <dgm:prSet/>
      <dgm:spPr/>
      <dgm:t>
        <a:bodyPr/>
        <a:lstStyle/>
        <a:p>
          <a:endParaRPr lang="en-US"/>
        </a:p>
      </dgm:t>
    </dgm:pt>
    <dgm:pt modelId="{549DE638-5A8D-4583-B79A-E2F3AA8FDB8B}">
      <dgm:prSet/>
      <dgm:spPr/>
      <dgm:t>
        <a:bodyPr/>
        <a:lstStyle/>
        <a:p>
          <a:r>
            <a:rPr lang="en-US" dirty="0"/>
            <a:t>Hate</a:t>
          </a:r>
        </a:p>
      </dgm:t>
    </dgm:pt>
    <dgm:pt modelId="{C643541A-D889-4374-9B0D-D0912D02B177}" type="parTrans" cxnId="{0BCDA507-5EEE-4016-A0A3-121A0C5A1E4A}">
      <dgm:prSet/>
      <dgm:spPr/>
      <dgm:t>
        <a:bodyPr/>
        <a:lstStyle/>
        <a:p>
          <a:endParaRPr lang="en-US"/>
        </a:p>
      </dgm:t>
    </dgm:pt>
    <dgm:pt modelId="{5A814D0C-3986-49EB-8BCC-A99A33247625}" type="sibTrans" cxnId="{0BCDA507-5EEE-4016-A0A3-121A0C5A1E4A}">
      <dgm:prSet/>
      <dgm:spPr/>
      <dgm:t>
        <a:bodyPr/>
        <a:lstStyle/>
        <a:p>
          <a:endParaRPr lang="en-US"/>
        </a:p>
      </dgm:t>
    </dgm:pt>
    <dgm:pt modelId="{D9D10B83-F199-4183-A84E-B64E8FEE991D}">
      <dgm:prSet/>
      <dgm:spPr/>
      <dgm:t>
        <a:bodyPr/>
        <a:lstStyle/>
        <a:p>
          <a:r>
            <a:rPr lang="en-US"/>
            <a:t>Sold</a:t>
          </a:r>
        </a:p>
      </dgm:t>
    </dgm:pt>
    <dgm:pt modelId="{B72E921B-4B65-44BC-B606-AF70A8ECED39}" type="parTrans" cxnId="{CC27EAAD-B6DC-444D-9439-78AD40EEFA0C}">
      <dgm:prSet/>
      <dgm:spPr/>
      <dgm:t>
        <a:bodyPr/>
        <a:lstStyle/>
        <a:p>
          <a:endParaRPr lang="en-US"/>
        </a:p>
      </dgm:t>
    </dgm:pt>
    <dgm:pt modelId="{CDB2ABA4-AA67-444A-93A1-23BD53B3FA4A}" type="sibTrans" cxnId="{CC27EAAD-B6DC-444D-9439-78AD40EEFA0C}">
      <dgm:prSet/>
      <dgm:spPr/>
      <dgm:t>
        <a:bodyPr/>
        <a:lstStyle/>
        <a:p>
          <a:endParaRPr lang="en-US"/>
        </a:p>
      </dgm:t>
    </dgm:pt>
    <dgm:pt modelId="{EFE45D78-9593-4CEB-A168-1AAADC88F66C}">
      <dgm:prSet/>
      <dgm:spPr/>
      <dgm:t>
        <a:bodyPr/>
        <a:lstStyle/>
        <a:p>
          <a:r>
            <a:rPr lang="en-US"/>
            <a:t>Potiphar</a:t>
          </a:r>
        </a:p>
      </dgm:t>
    </dgm:pt>
    <dgm:pt modelId="{1BD7A903-2CFD-48BB-B5BC-96CCA743C02E}" type="parTrans" cxnId="{08C60D60-025D-46B7-92D3-CA7F9917C983}">
      <dgm:prSet/>
      <dgm:spPr/>
      <dgm:t>
        <a:bodyPr/>
        <a:lstStyle/>
        <a:p>
          <a:endParaRPr lang="en-US"/>
        </a:p>
      </dgm:t>
    </dgm:pt>
    <dgm:pt modelId="{CBFEA4F0-AA88-4493-9EE5-C3AE9584D4CD}" type="sibTrans" cxnId="{08C60D60-025D-46B7-92D3-CA7F9917C983}">
      <dgm:prSet/>
      <dgm:spPr/>
      <dgm:t>
        <a:bodyPr/>
        <a:lstStyle/>
        <a:p>
          <a:endParaRPr lang="en-US"/>
        </a:p>
      </dgm:t>
    </dgm:pt>
    <dgm:pt modelId="{6665A804-D933-45CD-BA0F-0E2CEF1C20F1}">
      <dgm:prSet/>
      <dgm:spPr/>
      <dgm:t>
        <a:bodyPr/>
        <a:lstStyle/>
        <a:p>
          <a:r>
            <a:rPr lang="en-US"/>
            <a:t>Prison</a:t>
          </a:r>
        </a:p>
      </dgm:t>
    </dgm:pt>
    <dgm:pt modelId="{18D06ECD-5CB0-4FB0-8179-6B62ADF3F268}" type="parTrans" cxnId="{A81D96F8-D138-4175-A137-929934843676}">
      <dgm:prSet/>
      <dgm:spPr/>
      <dgm:t>
        <a:bodyPr/>
        <a:lstStyle/>
        <a:p>
          <a:endParaRPr lang="en-US"/>
        </a:p>
      </dgm:t>
    </dgm:pt>
    <dgm:pt modelId="{013342AF-C8F7-449C-800E-2C5FD3C70F68}" type="sibTrans" cxnId="{A81D96F8-D138-4175-A137-929934843676}">
      <dgm:prSet/>
      <dgm:spPr/>
      <dgm:t>
        <a:bodyPr/>
        <a:lstStyle/>
        <a:p>
          <a:endParaRPr lang="en-US"/>
        </a:p>
      </dgm:t>
    </dgm:pt>
    <dgm:pt modelId="{2DF88C2F-B022-40A5-B5C0-31A3A474C5E9}">
      <dgm:prSet/>
      <dgm:spPr/>
      <dgm:t>
        <a:bodyPr/>
        <a:lstStyle/>
        <a:p>
          <a:r>
            <a:rPr lang="en-US" dirty="0"/>
            <a:t>Dreams</a:t>
          </a:r>
        </a:p>
      </dgm:t>
    </dgm:pt>
    <dgm:pt modelId="{BF28D100-8EB8-4513-B034-C0A9255B200E}" type="parTrans" cxnId="{77A109BC-0F90-4BEE-AF68-9D09905B8396}">
      <dgm:prSet/>
      <dgm:spPr/>
      <dgm:t>
        <a:bodyPr/>
        <a:lstStyle/>
        <a:p>
          <a:endParaRPr lang="en-US"/>
        </a:p>
      </dgm:t>
    </dgm:pt>
    <dgm:pt modelId="{E9701166-2AA7-4D89-A49B-42BEF720CD91}" type="sibTrans" cxnId="{77A109BC-0F90-4BEE-AF68-9D09905B8396}">
      <dgm:prSet/>
      <dgm:spPr/>
      <dgm:t>
        <a:bodyPr/>
        <a:lstStyle/>
        <a:p>
          <a:endParaRPr lang="en-US"/>
        </a:p>
      </dgm:t>
    </dgm:pt>
    <dgm:pt modelId="{9584169F-50EA-45CA-B97B-34C97BC2E06B}">
      <dgm:prSet/>
      <dgm:spPr/>
      <dgm:t>
        <a:bodyPr/>
        <a:lstStyle/>
        <a:p>
          <a:r>
            <a:rPr lang="en-US"/>
            <a:t>Pharaoh</a:t>
          </a:r>
        </a:p>
      </dgm:t>
    </dgm:pt>
    <dgm:pt modelId="{C86C77E7-7D30-44B3-93E3-6D4F225B3FF9}" type="parTrans" cxnId="{A01A35DA-481B-413E-981E-0569A868E1AA}">
      <dgm:prSet/>
      <dgm:spPr/>
      <dgm:t>
        <a:bodyPr/>
        <a:lstStyle/>
        <a:p>
          <a:endParaRPr lang="en-US"/>
        </a:p>
      </dgm:t>
    </dgm:pt>
    <dgm:pt modelId="{25ED3E7A-16AB-4959-9C97-BD461479686F}" type="sibTrans" cxnId="{A01A35DA-481B-413E-981E-0569A868E1AA}">
      <dgm:prSet/>
      <dgm:spPr/>
      <dgm:t>
        <a:bodyPr/>
        <a:lstStyle/>
        <a:p>
          <a:endParaRPr lang="en-US"/>
        </a:p>
      </dgm:t>
    </dgm:pt>
    <dgm:pt modelId="{B5A6EBE3-8395-48F9-A7C6-19DF1876F12E}" type="pres">
      <dgm:prSet presAssocID="{C340A4AD-C168-4163-B44A-D4CC0899903E}" presName="linear" presStyleCnt="0">
        <dgm:presLayoutVars>
          <dgm:animLvl val="lvl"/>
          <dgm:resizeHandles val="exact"/>
        </dgm:presLayoutVars>
      </dgm:prSet>
      <dgm:spPr/>
    </dgm:pt>
    <dgm:pt modelId="{93FE919A-4FE4-4A7F-B4B4-869136B7B052}" type="pres">
      <dgm:prSet presAssocID="{C60C1ACD-2932-4910-9EA8-2745ADC4741C}" presName="parentText" presStyleLbl="node1" presStyleIdx="0" presStyleCnt="9" custLinFactY="1110" custLinFactNeighborX="-1794" custLinFactNeighborY="100000">
        <dgm:presLayoutVars>
          <dgm:chMax val="0"/>
          <dgm:bulletEnabled val="1"/>
        </dgm:presLayoutVars>
      </dgm:prSet>
      <dgm:spPr/>
    </dgm:pt>
    <dgm:pt modelId="{AE9250D0-95AE-4615-B518-E590C65908F6}" type="pres">
      <dgm:prSet presAssocID="{144D3BFA-739B-4266-BD75-350052D009EA}" presName="spacer" presStyleCnt="0"/>
      <dgm:spPr/>
    </dgm:pt>
    <dgm:pt modelId="{73B65C9C-25FA-4AF4-B61E-4C93271341E2}" type="pres">
      <dgm:prSet presAssocID="{AEF80451-05AC-497F-A2EB-3EBEA6B431E6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A1971256-387E-4D2E-97F5-77A5BEB50B59}" type="pres">
      <dgm:prSet presAssocID="{B8B3F36C-2CAE-4A8C-85ED-F472173F616A}" presName="spacer" presStyleCnt="0"/>
      <dgm:spPr/>
    </dgm:pt>
    <dgm:pt modelId="{981142B4-0BF1-4706-9AC2-0EF2B405476E}" type="pres">
      <dgm:prSet presAssocID="{2445D899-672E-43C5-827D-DF72F4ABB3DC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1C7CB28D-14EA-4913-AB99-65000A11ADEB}" type="pres">
      <dgm:prSet presAssocID="{C9B54F52-88AC-44CC-8AAC-7A898BAF0459}" presName="spacer" presStyleCnt="0"/>
      <dgm:spPr/>
    </dgm:pt>
    <dgm:pt modelId="{BFDF3D68-672F-4532-A1D1-10FD01566549}" type="pres">
      <dgm:prSet presAssocID="{549DE638-5A8D-4583-B79A-E2F3AA8FDB8B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4FE5B9BC-65E1-455A-BC00-2AE38F0FAD32}" type="pres">
      <dgm:prSet presAssocID="{5A814D0C-3986-49EB-8BCC-A99A33247625}" presName="spacer" presStyleCnt="0"/>
      <dgm:spPr/>
    </dgm:pt>
    <dgm:pt modelId="{7F38F82B-246C-4014-B78D-4EFB00C91A8E}" type="pres">
      <dgm:prSet presAssocID="{D9D10B83-F199-4183-A84E-B64E8FEE991D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BD0DE581-E54E-4917-9462-1D6A6A8965B6}" type="pres">
      <dgm:prSet presAssocID="{CDB2ABA4-AA67-444A-93A1-23BD53B3FA4A}" presName="spacer" presStyleCnt="0"/>
      <dgm:spPr/>
    </dgm:pt>
    <dgm:pt modelId="{D025EBFB-9B5A-4EA0-B969-44FAD32E53BA}" type="pres">
      <dgm:prSet presAssocID="{EFE45D78-9593-4CEB-A168-1AAADC88F66C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848B45CC-B6B8-46C5-98BD-542903112D9A}" type="pres">
      <dgm:prSet presAssocID="{CBFEA4F0-AA88-4493-9EE5-C3AE9584D4CD}" presName="spacer" presStyleCnt="0"/>
      <dgm:spPr/>
    </dgm:pt>
    <dgm:pt modelId="{DCA4C47F-5A30-4046-9AB4-AED847684A7F}" type="pres">
      <dgm:prSet presAssocID="{6665A804-D933-45CD-BA0F-0E2CEF1C20F1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10A6A736-7D9B-4AAD-AF9A-BD97DFA2A228}" type="pres">
      <dgm:prSet presAssocID="{013342AF-C8F7-449C-800E-2C5FD3C70F68}" presName="spacer" presStyleCnt="0"/>
      <dgm:spPr/>
    </dgm:pt>
    <dgm:pt modelId="{3EA146CF-131D-49E3-A8A3-B82D00CF36FE}" type="pres">
      <dgm:prSet presAssocID="{2DF88C2F-B022-40A5-B5C0-31A3A474C5E9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B3421C78-9CA4-4085-8790-BE2D096A7EB8}" type="pres">
      <dgm:prSet presAssocID="{E9701166-2AA7-4D89-A49B-42BEF720CD91}" presName="spacer" presStyleCnt="0"/>
      <dgm:spPr/>
    </dgm:pt>
    <dgm:pt modelId="{584700A0-C832-44A4-BD67-755FD886783F}" type="pres">
      <dgm:prSet presAssocID="{9584169F-50EA-45CA-B97B-34C97BC2E06B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0BCDA507-5EEE-4016-A0A3-121A0C5A1E4A}" srcId="{C340A4AD-C168-4163-B44A-D4CC0899903E}" destId="{549DE638-5A8D-4583-B79A-E2F3AA8FDB8B}" srcOrd="3" destOrd="0" parTransId="{C643541A-D889-4374-9B0D-D0912D02B177}" sibTransId="{5A814D0C-3986-49EB-8BCC-A99A33247625}"/>
    <dgm:cxn modelId="{89902B5F-7F9A-408D-BB33-053AB200AA51}" srcId="{C340A4AD-C168-4163-B44A-D4CC0899903E}" destId="{C60C1ACD-2932-4910-9EA8-2745ADC4741C}" srcOrd="0" destOrd="0" parTransId="{0292E3E7-FA74-4803-BA62-C69D77F5EEF1}" sibTransId="{144D3BFA-739B-4266-BD75-350052D009EA}"/>
    <dgm:cxn modelId="{08C60D60-025D-46B7-92D3-CA7F9917C983}" srcId="{C340A4AD-C168-4163-B44A-D4CC0899903E}" destId="{EFE45D78-9593-4CEB-A168-1AAADC88F66C}" srcOrd="5" destOrd="0" parTransId="{1BD7A903-2CFD-48BB-B5BC-96CCA743C02E}" sibTransId="{CBFEA4F0-AA88-4493-9EE5-C3AE9584D4CD}"/>
    <dgm:cxn modelId="{7E6B9046-616F-4BEF-9120-2F48FCC2C913}" type="presOf" srcId="{EFE45D78-9593-4CEB-A168-1AAADC88F66C}" destId="{D025EBFB-9B5A-4EA0-B969-44FAD32E53BA}" srcOrd="0" destOrd="0" presId="urn:microsoft.com/office/officeart/2005/8/layout/vList2"/>
    <dgm:cxn modelId="{4BA28F69-ADBE-4EB2-AAA6-4A8D1D0FB4BB}" type="presOf" srcId="{C340A4AD-C168-4163-B44A-D4CC0899903E}" destId="{B5A6EBE3-8395-48F9-A7C6-19DF1876F12E}" srcOrd="0" destOrd="0" presId="urn:microsoft.com/office/officeart/2005/8/layout/vList2"/>
    <dgm:cxn modelId="{AAD49B51-DC9A-4F5C-968E-5E4D4ECBDF89}" type="presOf" srcId="{2445D899-672E-43C5-827D-DF72F4ABB3DC}" destId="{981142B4-0BF1-4706-9AC2-0EF2B405476E}" srcOrd="0" destOrd="0" presId="urn:microsoft.com/office/officeart/2005/8/layout/vList2"/>
    <dgm:cxn modelId="{21B8A87A-85DC-4F2A-BC4A-D793FC9001B0}" srcId="{C340A4AD-C168-4163-B44A-D4CC0899903E}" destId="{AEF80451-05AC-497F-A2EB-3EBEA6B431E6}" srcOrd="1" destOrd="0" parTransId="{3C53DBB4-C18A-4319-9770-4850E55B5944}" sibTransId="{B8B3F36C-2CAE-4A8C-85ED-F472173F616A}"/>
    <dgm:cxn modelId="{31C9647C-7C1F-48E2-8AE3-D317EC919C29}" type="presOf" srcId="{549DE638-5A8D-4583-B79A-E2F3AA8FDB8B}" destId="{BFDF3D68-672F-4532-A1D1-10FD01566549}" srcOrd="0" destOrd="0" presId="urn:microsoft.com/office/officeart/2005/8/layout/vList2"/>
    <dgm:cxn modelId="{04B24291-914B-41B4-A47A-5542E9886F34}" srcId="{C340A4AD-C168-4163-B44A-D4CC0899903E}" destId="{2445D899-672E-43C5-827D-DF72F4ABB3DC}" srcOrd="2" destOrd="0" parTransId="{0BFBD18D-5B93-4331-AAD9-86F6086346AB}" sibTransId="{C9B54F52-88AC-44CC-8AAC-7A898BAF0459}"/>
    <dgm:cxn modelId="{8F57E194-63C6-464F-B371-3BEE04BBD408}" type="presOf" srcId="{9584169F-50EA-45CA-B97B-34C97BC2E06B}" destId="{584700A0-C832-44A4-BD67-755FD886783F}" srcOrd="0" destOrd="0" presId="urn:microsoft.com/office/officeart/2005/8/layout/vList2"/>
    <dgm:cxn modelId="{A0904AAA-9F1A-4338-ADEE-31AB3628B3B4}" type="presOf" srcId="{AEF80451-05AC-497F-A2EB-3EBEA6B431E6}" destId="{73B65C9C-25FA-4AF4-B61E-4C93271341E2}" srcOrd="0" destOrd="0" presId="urn:microsoft.com/office/officeart/2005/8/layout/vList2"/>
    <dgm:cxn modelId="{CC27EAAD-B6DC-444D-9439-78AD40EEFA0C}" srcId="{C340A4AD-C168-4163-B44A-D4CC0899903E}" destId="{D9D10B83-F199-4183-A84E-B64E8FEE991D}" srcOrd="4" destOrd="0" parTransId="{B72E921B-4B65-44BC-B606-AF70A8ECED39}" sibTransId="{CDB2ABA4-AA67-444A-93A1-23BD53B3FA4A}"/>
    <dgm:cxn modelId="{F26FA6B3-B9C6-45C7-AC0A-BF25EDFDB8C0}" type="presOf" srcId="{D9D10B83-F199-4183-A84E-B64E8FEE991D}" destId="{7F38F82B-246C-4014-B78D-4EFB00C91A8E}" srcOrd="0" destOrd="0" presId="urn:microsoft.com/office/officeart/2005/8/layout/vList2"/>
    <dgm:cxn modelId="{77A109BC-0F90-4BEE-AF68-9D09905B8396}" srcId="{C340A4AD-C168-4163-B44A-D4CC0899903E}" destId="{2DF88C2F-B022-40A5-B5C0-31A3A474C5E9}" srcOrd="7" destOrd="0" parTransId="{BF28D100-8EB8-4513-B034-C0A9255B200E}" sibTransId="{E9701166-2AA7-4D89-A49B-42BEF720CD91}"/>
    <dgm:cxn modelId="{CA189CCD-6E44-4CE5-BBD3-21B627B6CB1C}" type="presOf" srcId="{2DF88C2F-B022-40A5-B5C0-31A3A474C5E9}" destId="{3EA146CF-131D-49E3-A8A3-B82D00CF36FE}" srcOrd="0" destOrd="0" presId="urn:microsoft.com/office/officeart/2005/8/layout/vList2"/>
    <dgm:cxn modelId="{E0196BCE-2644-4E1D-AFC3-16F290E2B630}" type="presOf" srcId="{6665A804-D933-45CD-BA0F-0E2CEF1C20F1}" destId="{DCA4C47F-5A30-4046-9AB4-AED847684A7F}" srcOrd="0" destOrd="0" presId="urn:microsoft.com/office/officeart/2005/8/layout/vList2"/>
    <dgm:cxn modelId="{EEEA21D9-DDE0-4833-8A6C-875BB69F67FF}" type="presOf" srcId="{C60C1ACD-2932-4910-9EA8-2745ADC4741C}" destId="{93FE919A-4FE4-4A7F-B4B4-869136B7B052}" srcOrd="0" destOrd="0" presId="urn:microsoft.com/office/officeart/2005/8/layout/vList2"/>
    <dgm:cxn modelId="{A01A35DA-481B-413E-981E-0569A868E1AA}" srcId="{C340A4AD-C168-4163-B44A-D4CC0899903E}" destId="{9584169F-50EA-45CA-B97B-34C97BC2E06B}" srcOrd="8" destOrd="0" parTransId="{C86C77E7-7D30-44B3-93E3-6D4F225B3FF9}" sibTransId="{25ED3E7A-16AB-4959-9C97-BD461479686F}"/>
    <dgm:cxn modelId="{A81D96F8-D138-4175-A137-929934843676}" srcId="{C340A4AD-C168-4163-B44A-D4CC0899903E}" destId="{6665A804-D933-45CD-BA0F-0E2CEF1C20F1}" srcOrd="6" destOrd="0" parTransId="{18D06ECD-5CB0-4FB0-8179-6B62ADF3F268}" sibTransId="{013342AF-C8F7-449C-800E-2C5FD3C70F68}"/>
    <dgm:cxn modelId="{EDACAF53-06A2-48FE-B405-1F2605B5DEB1}" type="presParOf" srcId="{B5A6EBE3-8395-48F9-A7C6-19DF1876F12E}" destId="{93FE919A-4FE4-4A7F-B4B4-869136B7B052}" srcOrd="0" destOrd="0" presId="urn:microsoft.com/office/officeart/2005/8/layout/vList2"/>
    <dgm:cxn modelId="{8A8849EE-41A0-4523-927C-0472B3BF0869}" type="presParOf" srcId="{B5A6EBE3-8395-48F9-A7C6-19DF1876F12E}" destId="{AE9250D0-95AE-4615-B518-E590C65908F6}" srcOrd="1" destOrd="0" presId="urn:microsoft.com/office/officeart/2005/8/layout/vList2"/>
    <dgm:cxn modelId="{C7A89D69-65D4-4467-A8D7-1EE82E427744}" type="presParOf" srcId="{B5A6EBE3-8395-48F9-A7C6-19DF1876F12E}" destId="{73B65C9C-25FA-4AF4-B61E-4C93271341E2}" srcOrd="2" destOrd="0" presId="urn:microsoft.com/office/officeart/2005/8/layout/vList2"/>
    <dgm:cxn modelId="{E076C875-3E95-4144-B44A-1BFC38EA4448}" type="presParOf" srcId="{B5A6EBE3-8395-48F9-A7C6-19DF1876F12E}" destId="{A1971256-387E-4D2E-97F5-77A5BEB50B59}" srcOrd="3" destOrd="0" presId="urn:microsoft.com/office/officeart/2005/8/layout/vList2"/>
    <dgm:cxn modelId="{3390FDF7-C4D0-4C5B-A056-383032285E21}" type="presParOf" srcId="{B5A6EBE3-8395-48F9-A7C6-19DF1876F12E}" destId="{981142B4-0BF1-4706-9AC2-0EF2B405476E}" srcOrd="4" destOrd="0" presId="urn:microsoft.com/office/officeart/2005/8/layout/vList2"/>
    <dgm:cxn modelId="{61EB2BC9-4A52-4402-99B4-5D9418ABBA00}" type="presParOf" srcId="{B5A6EBE3-8395-48F9-A7C6-19DF1876F12E}" destId="{1C7CB28D-14EA-4913-AB99-65000A11ADEB}" srcOrd="5" destOrd="0" presId="urn:microsoft.com/office/officeart/2005/8/layout/vList2"/>
    <dgm:cxn modelId="{B48AE216-959F-425F-BF46-3940D884FD38}" type="presParOf" srcId="{B5A6EBE3-8395-48F9-A7C6-19DF1876F12E}" destId="{BFDF3D68-672F-4532-A1D1-10FD01566549}" srcOrd="6" destOrd="0" presId="urn:microsoft.com/office/officeart/2005/8/layout/vList2"/>
    <dgm:cxn modelId="{2F9C31ED-5CFA-4238-B5C4-5B1F7D9DA9FF}" type="presParOf" srcId="{B5A6EBE3-8395-48F9-A7C6-19DF1876F12E}" destId="{4FE5B9BC-65E1-455A-BC00-2AE38F0FAD32}" srcOrd="7" destOrd="0" presId="urn:microsoft.com/office/officeart/2005/8/layout/vList2"/>
    <dgm:cxn modelId="{3D478239-989F-47E0-9AA4-40634B6B6110}" type="presParOf" srcId="{B5A6EBE3-8395-48F9-A7C6-19DF1876F12E}" destId="{7F38F82B-246C-4014-B78D-4EFB00C91A8E}" srcOrd="8" destOrd="0" presId="urn:microsoft.com/office/officeart/2005/8/layout/vList2"/>
    <dgm:cxn modelId="{7ABF6037-58B4-48FD-AD93-6F5E34CE38F0}" type="presParOf" srcId="{B5A6EBE3-8395-48F9-A7C6-19DF1876F12E}" destId="{BD0DE581-E54E-4917-9462-1D6A6A8965B6}" srcOrd="9" destOrd="0" presId="urn:microsoft.com/office/officeart/2005/8/layout/vList2"/>
    <dgm:cxn modelId="{78308396-4DCA-4906-8E56-78FEB91F5E81}" type="presParOf" srcId="{B5A6EBE3-8395-48F9-A7C6-19DF1876F12E}" destId="{D025EBFB-9B5A-4EA0-B969-44FAD32E53BA}" srcOrd="10" destOrd="0" presId="urn:microsoft.com/office/officeart/2005/8/layout/vList2"/>
    <dgm:cxn modelId="{745F8433-AD89-492A-BC29-55ADCA26851A}" type="presParOf" srcId="{B5A6EBE3-8395-48F9-A7C6-19DF1876F12E}" destId="{848B45CC-B6B8-46C5-98BD-542903112D9A}" srcOrd="11" destOrd="0" presId="urn:microsoft.com/office/officeart/2005/8/layout/vList2"/>
    <dgm:cxn modelId="{6F80F6CC-2C6C-4F79-8ABD-EF10AE53F7E5}" type="presParOf" srcId="{B5A6EBE3-8395-48F9-A7C6-19DF1876F12E}" destId="{DCA4C47F-5A30-4046-9AB4-AED847684A7F}" srcOrd="12" destOrd="0" presId="urn:microsoft.com/office/officeart/2005/8/layout/vList2"/>
    <dgm:cxn modelId="{85EE73F3-7196-45D0-ADF4-592117ECA727}" type="presParOf" srcId="{B5A6EBE3-8395-48F9-A7C6-19DF1876F12E}" destId="{10A6A736-7D9B-4AAD-AF9A-BD97DFA2A228}" srcOrd="13" destOrd="0" presId="urn:microsoft.com/office/officeart/2005/8/layout/vList2"/>
    <dgm:cxn modelId="{CEAA0DFD-0773-4AE1-BDD2-140CEFB02491}" type="presParOf" srcId="{B5A6EBE3-8395-48F9-A7C6-19DF1876F12E}" destId="{3EA146CF-131D-49E3-A8A3-B82D00CF36FE}" srcOrd="14" destOrd="0" presId="urn:microsoft.com/office/officeart/2005/8/layout/vList2"/>
    <dgm:cxn modelId="{EAA1CCC2-5EC0-405A-95FC-3FE4FD4DB1E4}" type="presParOf" srcId="{B5A6EBE3-8395-48F9-A7C6-19DF1876F12E}" destId="{B3421C78-9CA4-4085-8790-BE2D096A7EB8}" srcOrd="15" destOrd="0" presId="urn:microsoft.com/office/officeart/2005/8/layout/vList2"/>
    <dgm:cxn modelId="{CFAA51CF-6B58-4599-BAE8-5AA768DCBF49}" type="presParOf" srcId="{B5A6EBE3-8395-48F9-A7C6-19DF1876F12E}" destId="{584700A0-C832-44A4-BD67-755FD886783F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FE919A-4FE4-4A7F-B4B4-869136B7B052}">
      <dsp:nvSpPr>
        <dsp:cNvPr id="0" name=""/>
        <dsp:cNvSpPr/>
      </dsp:nvSpPr>
      <dsp:spPr>
        <a:xfrm>
          <a:off x="0" y="164706"/>
          <a:ext cx="6478587" cy="43173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A quick Summary of the story:</a:t>
          </a:r>
        </a:p>
      </dsp:txBody>
      <dsp:txXfrm>
        <a:off x="21075" y="185781"/>
        <a:ext cx="6436437" cy="389580"/>
      </dsp:txXfrm>
    </dsp:sp>
    <dsp:sp modelId="{73B65C9C-25FA-4AF4-B61E-4C93271341E2}">
      <dsp:nvSpPr>
        <dsp:cNvPr id="0" name=""/>
        <dsp:cNvSpPr/>
      </dsp:nvSpPr>
      <dsp:spPr>
        <a:xfrm>
          <a:off x="0" y="591643"/>
          <a:ext cx="6478587" cy="431730"/>
        </a:xfrm>
        <a:prstGeom prst="roundRect">
          <a:avLst/>
        </a:prstGeom>
        <a:solidFill>
          <a:schemeClr val="accent5">
            <a:hueOff val="-844818"/>
            <a:satOff val="-2177"/>
            <a:lumOff val="-1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Eleven Brothers</a:t>
          </a:r>
        </a:p>
      </dsp:txBody>
      <dsp:txXfrm>
        <a:off x="21075" y="612718"/>
        <a:ext cx="6436437" cy="389580"/>
      </dsp:txXfrm>
    </dsp:sp>
    <dsp:sp modelId="{981142B4-0BF1-4706-9AC2-0EF2B405476E}">
      <dsp:nvSpPr>
        <dsp:cNvPr id="0" name=""/>
        <dsp:cNvSpPr/>
      </dsp:nvSpPr>
      <dsp:spPr>
        <a:xfrm>
          <a:off x="0" y="1075213"/>
          <a:ext cx="6478587" cy="431730"/>
        </a:xfrm>
        <a:prstGeom prst="round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Coat</a:t>
          </a:r>
        </a:p>
      </dsp:txBody>
      <dsp:txXfrm>
        <a:off x="21075" y="1096288"/>
        <a:ext cx="6436437" cy="389580"/>
      </dsp:txXfrm>
    </dsp:sp>
    <dsp:sp modelId="{BFDF3D68-672F-4532-A1D1-10FD01566549}">
      <dsp:nvSpPr>
        <dsp:cNvPr id="0" name=""/>
        <dsp:cNvSpPr/>
      </dsp:nvSpPr>
      <dsp:spPr>
        <a:xfrm>
          <a:off x="0" y="1558783"/>
          <a:ext cx="6478587" cy="431730"/>
        </a:xfrm>
        <a:prstGeom prst="roundRect">
          <a:avLst/>
        </a:prstGeom>
        <a:solidFill>
          <a:schemeClr val="accent5">
            <a:hueOff val="-2534453"/>
            <a:satOff val="-6532"/>
            <a:lumOff val="-4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Hate</a:t>
          </a:r>
        </a:p>
      </dsp:txBody>
      <dsp:txXfrm>
        <a:off x="21075" y="1579858"/>
        <a:ext cx="6436437" cy="389580"/>
      </dsp:txXfrm>
    </dsp:sp>
    <dsp:sp modelId="{7F38F82B-246C-4014-B78D-4EFB00C91A8E}">
      <dsp:nvSpPr>
        <dsp:cNvPr id="0" name=""/>
        <dsp:cNvSpPr/>
      </dsp:nvSpPr>
      <dsp:spPr>
        <a:xfrm>
          <a:off x="0" y="2042353"/>
          <a:ext cx="6478587" cy="43173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Sold</a:t>
          </a:r>
        </a:p>
      </dsp:txBody>
      <dsp:txXfrm>
        <a:off x="21075" y="2063428"/>
        <a:ext cx="6436437" cy="389580"/>
      </dsp:txXfrm>
    </dsp:sp>
    <dsp:sp modelId="{D025EBFB-9B5A-4EA0-B969-44FAD32E53BA}">
      <dsp:nvSpPr>
        <dsp:cNvPr id="0" name=""/>
        <dsp:cNvSpPr/>
      </dsp:nvSpPr>
      <dsp:spPr>
        <a:xfrm>
          <a:off x="0" y="2525924"/>
          <a:ext cx="6478587" cy="431730"/>
        </a:xfrm>
        <a:prstGeom prst="roundRect">
          <a:avLst/>
        </a:prstGeom>
        <a:solidFill>
          <a:schemeClr val="accent5">
            <a:hueOff val="-4224089"/>
            <a:satOff val="-10887"/>
            <a:lumOff val="-7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Potiphar</a:t>
          </a:r>
        </a:p>
      </dsp:txBody>
      <dsp:txXfrm>
        <a:off x="21075" y="2546999"/>
        <a:ext cx="6436437" cy="389580"/>
      </dsp:txXfrm>
    </dsp:sp>
    <dsp:sp modelId="{DCA4C47F-5A30-4046-9AB4-AED847684A7F}">
      <dsp:nvSpPr>
        <dsp:cNvPr id="0" name=""/>
        <dsp:cNvSpPr/>
      </dsp:nvSpPr>
      <dsp:spPr>
        <a:xfrm>
          <a:off x="0" y="3009494"/>
          <a:ext cx="6478587" cy="431730"/>
        </a:xfrm>
        <a:prstGeom prst="round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Prison</a:t>
          </a:r>
        </a:p>
      </dsp:txBody>
      <dsp:txXfrm>
        <a:off x="21075" y="3030569"/>
        <a:ext cx="6436437" cy="389580"/>
      </dsp:txXfrm>
    </dsp:sp>
    <dsp:sp modelId="{3EA146CF-131D-49E3-A8A3-B82D00CF36FE}">
      <dsp:nvSpPr>
        <dsp:cNvPr id="0" name=""/>
        <dsp:cNvSpPr/>
      </dsp:nvSpPr>
      <dsp:spPr>
        <a:xfrm>
          <a:off x="0" y="3493064"/>
          <a:ext cx="6478587" cy="431730"/>
        </a:xfrm>
        <a:prstGeom prst="roundRect">
          <a:avLst/>
        </a:prstGeom>
        <a:solidFill>
          <a:schemeClr val="accent5">
            <a:hueOff val="-5913725"/>
            <a:satOff val="-15242"/>
            <a:lumOff val="-1029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Dreams</a:t>
          </a:r>
        </a:p>
      </dsp:txBody>
      <dsp:txXfrm>
        <a:off x="21075" y="3514139"/>
        <a:ext cx="6436437" cy="389580"/>
      </dsp:txXfrm>
    </dsp:sp>
    <dsp:sp modelId="{584700A0-C832-44A4-BD67-755FD886783F}">
      <dsp:nvSpPr>
        <dsp:cNvPr id="0" name=""/>
        <dsp:cNvSpPr/>
      </dsp:nvSpPr>
      <dsp:spPr>
        <a:xfrm>
          <a:off x="0" y="3976634"/>
          <a:ext cx="6478587" cy="43173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Pharaoh</a:t>
          </a:r>
        </a:p>
      </dsp:txBody>
      <dsp:txXfrm>
        <a:off x="21075" y="3997709"/>
        <a:ext cx="6436437" cy="389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6ybZ3RcuH-s?feature=oembed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7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5.png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/>
              <a:t>RAMJS Worship</a:t>
            </a:r>
            <a:r>
              <a:rPr lang="en-GB" sz="540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1900" dirty="0"/>
              <a:t>Theme: </a:t>
            </a:r>
            <a:r>
              <a:rPr lang="en-GB" sz="1900" b="1" dirty="0"/>
              <a:t>Saying Sorry / Forgiveness</a:t>
            </a:r>
          </a:p>
          <a:p>
            <a:pPr algn="l"/>
            <a:endParaRPr lang="en-GB" sz="1900" dirty="0"/>
          </a:p>
          <a:p>
            <a:pPr algn="l"/>
            <a:r>
              <a:rPr lang="en-GB" sz="1900" dirty="0"/>
              <a:t>Our Value: </a:t>
            </a:r>
            <a:r>
              <a:rPr lang="en-GB" sz="1900" b="1" dirty="0"/>
              <a:t>Respect</a:t>
            </a:r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23A976F-F88F-4531-88D1-E8A0E55C837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3141"/>
    </mc:Choice>
    <mc:Fallback>
      <p:transition spd="slow" advTm="131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61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DF8C18-5C75-485E-B2B6-A32DEEF8E1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378" y="1168923"/>
            <a:ext cx="11005043" cy="460970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D551F2A-63C0-49C0-B467-EB728264E5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454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869"/>
    </mc:Choice>
    <mc:Fallback>
      <p:transition spd="slow" advTm="278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5BA15A5-D958-4B00-8734-9B8CEBB63C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211"/>
    </mc:Choice>
    <mc:Fallback>
      <p:transition spd="slow" advTm="292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Joseph The Dreamer - Bible For Kids">
            <a:hlinkClick r:id="" action="ppaction://media"/>
            <a:extLst>
              <a:ext uri="{FF2B5EF4-FFF2-40B4-BE49-F238E27FC236}">
                <a16:creationId xmlns:a16="http://schemas.microsoft.com/office/drawing/2014/main" id="{96EC0AC2-9EA8-4ABD-92B1-E4E15CA6BDB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65229" y="716139"/>
            <a:ext cx="10244879" cy="57883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DE970E3-AA4C-4253-A189-0A4FFD91198F}"/>
              </a:ext>
            </a:extLst>
          </p:cNvPr>
          <p:cNvSpPr txBox="1"/>
          <p:nvPr/>
        </p:nvSpPr>
        <p:spPr>
          <a:xfrm>
            <a:off x="3330019" y="374507"/>
            <a:ext cx="6094428" cy="42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Joseph and His Coat – Genesis 37</a:t>
            </a:r>
          </a:p>
        </p:txBody>
      </p:sp>
    </p:spTree>
    <p:extLst>
      <p:ext uri="{BB962C8B-B14F-4D97-AF65-F5344CB8AC3E}">
        <p14:creationId xmlns:p14="http://schemas.microsoft.com/office/powerpoint/2010/main" val="165740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Isosceles Triangle 45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Isosceles Triangle 47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2" name="TextBox 1">
            <a:extLst>
              <a:ext uri="{FF2B5EF4-FFF2-40B4-BE49-F238E27FC236}">
                <a16:creationId xmlns:a16="http://schemas.microsoft.com/office/drawing/2014/main" id="{458458FE-4323-4511-87B8-2AD98EF43F1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5101218"/>
              </p:ext>
            </p:extLst>
          </p:nvPr>
        </p:nvGraphicFramePr>
        <p:xfrm>
          <a:off x="5070475" y="1698625"/>
          <a:ext cx="6478588" cy="4516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329E760-A575-4ECD-9E8D-BCCEF3F0E3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60468F6-FA96-4F68-8B50-2A8E89F1A02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2937" y="2497738"/>
            <a:ext cx="3863687" cy="252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243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05"/>
    </mc:Choice>
    <mc:Fallback>
      <p:transition spd="slow" advTm="184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8502D55-6C2E-49EC-A8C7-77894F4955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D1EDC3F-BC17-49A4-9A5E-052D2A590C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964" y="1314449"/>
            <a:ext cx="5743575" cy="3724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65D16DB-A447-47C2-A6E6-D1A5D95882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55769" y="1314449"/>
            <a:ext cx="3676650" cy="397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61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283"/>
    </mc:Choice>
    <mc:Fallback>
      <p:transition spd="slow" advTm="69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2A5F716-98EF-42EF-A471-87C6DFDCC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87687D8-4EF1-4EF2-BF7E-74BB4A3D18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2173916" y="2300932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2" name="Picture 1" descr="Text&#10;&#10;Description automatically generated">
            <a:extLst>
              <a:ext uri="{FF2B5EF4-FFF2-40B4-BE49-F238E27FC236}">
                <a16:creationId xmlns:a16="http://schemas.microsoft.com/office/drawing/2014/main" id="{C6FB3ABF-27DA-4314-A550-D232287D65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5" r="903" b="-1"/>
          <a:stretch/>
        </p:blipFill>
        <p:spPr>
          <a:xfrm>
            <a:off x="2354578" y="544297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42D0024-6E37-4E0F-AD8F-53B383A85D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430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902"/>
    </mc:Choice>
    <mc:Fallback>
      <p:transition spd="slow" advTm="749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BF9282C-ABC9-4CE1-B7D2-894AF3F31E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3AE9C25-D5EA-4362-85BB-50AE04FD7C3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5531" r="2" b="6482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0708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006"/>
    </mc:Choice>
    <mc:Fallback>
      <p:transition spd="slow" advTm="77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A4679-E1DC-4ED8-B493-A99DC775198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971" b="540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4BD7DCE-14C3-4855-A6FD-12A78875A4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32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850"/>
    </mc:Choice>
    <mc:Fallback>
      <p:transition spd="slow" advTm="698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9DA9AE-6D5D-4447-AB66-856F3A5F96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0823" y="643467"/>
            <a:ext cx="9030354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91BB148-C235-40C5-BA7D-5681FA42FE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517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886"/>
    </mc:Choice>
    <mc:Fallback>
      <p:transition spd="slow" advTm="248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05050D-1BC0-4A0A-94C2-59E623710C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0820" y="643467"/>
            <a:ext cx="7510359" cy="5571065"/>
          </a:xfrm>
          <a:prstGeom prst="rect">
            <a:avLst/>
          </a:prstGeom>
          <a:ln>
            <a:noFill/>
          </a:ln>
        </p:spPr>
      </p:pic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1DF64B1-2FFD-43B2-A7CA-77E21F99B7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046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37"/>
    </mc:Choice>
    <mc:Fallback>
      <p:transition spd="slow" advTm="94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1409</TotalTime>
  <Words>240</Words>
  <Application>Microsoft Office PowerPoint</Application>
  <PresentationFormat>Widescreen</PresentationFormat>
  <Paragraphs>39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Rockwell</vt:lpstr>
      <vt:lpstr>Office Theme</vt:lpstr>
      <vt:lpstr>RAMJS Worship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Fran  Nickson</cp:lastModifiedBy>
  <cp:revision>10</cp:revision>
  <dcterms:created xsi:type="dcterms:W3CDTF">2021-06-06T16:50:38Z</dcterms:created>
  <dcterms:modified xsi:type="dcterms:W3CDTF">2021-06-08T13:06:35Z</dcterms:modified>
</cp:coreProperties>
</file>