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87" d="100"/>
          <a:sy n="87" d="100"/>
        </p:scale>
        <p:origin x="114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/>
              <a:t>RAMJS Worship</a:t>
            </a:r>
            <a:r>
              <a:rPr lang="en-GB" sz="5400" dirty="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 smtClean="0"/>
              <a:t>Hopes / Attitudes / Joy</a:t>
            </a:r>
            <a:endParaRPr lang="en-GB" sz="1900" b="1" dirty="0"/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 smtClean="0"/>
              <a:t>Hope</a:t>
            </a:r>
            <a:endParaRPr lang="en-GB" sz="1900" b="1" dirty="0"/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76891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044"/>
    </mc:Choice>
    <mc:Fallback xmlns="">
      <p:transition spd="slow" advTm="7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1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179" y="1330036"/>
            <a:ext cx="8913642" cy="370868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84"/>
    </mc:Choice>
    <mc:Fallback xmlns="">
      <p:transition spd="slow" advTm="20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0"/>
    </mc:Choice>
    <mc:Fallback xmlns="">
      <p:transition spd="slow" advTm="47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 descr="Seed Corn Harvest Drone - YouT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01" y="148511"/>
            <a:ext cx="4317216" cy="242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airies wheat field | Wheat fields, Nature photography, Fields of gol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509" y="1920531"/>
            <a:ext cx="4519757" cy="301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519" y="4480646"/>
            <a:ext cx="3209925" cy="19907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3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26"/>
    </mc:Choice>
    <mc:Fallback xmlns="">
      <p:transition spd="slow" advTm="79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ommentary on Matthew 13:1-9, 18-23 - Working Preacher from Luther Semin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73" y="191510"/>
            <a:ext cx="11679382" cy="655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3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56" y="125101"/>
            <a:ext cx="6743700" cy="66554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63246" y="125101"/>
            <a:ext cx="460317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In September, the beginning of our school year is the time when many seeds will be planted…how these seeds grow will depend entirely on our attitudes and behaviour!</a:t>
            </a:r>
            <a:endParaRPr lang="en-GB" sz="40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27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5937" y="777414"/>
            <a:ext cx="6909954" cy="47412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6809" y="5798127"/>
            <a:ext cx="11481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What school seeds will we plant?</a:t>
            </a:r>
            <a:endParaRPr lang="en-GB" sz="4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3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045" y="1667740"/>
            <a:ext cx="10863424" cy="29769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4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1271" y="1340428"/>
            <a:ext cx="9334172" cy="358486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2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4207" y="704416"/>
            <a:ext cx="7065819" cy="53173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9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62</Words>
  <Application>Microsoft Office PowerPoint</Application>
  <PresentationFormat>Widescreen</PresentationFormat>
  <Paragraphs>31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user</cp:lastModifiedBy>
  <cp:revision>16</cp:revision>
  <dcterms:created xsi:type="dcterms:W3CDTF">2021-06-06T16:50:38Z</dcterms:created>
  <dcterms:modified xsi:type="dcterms:W3CDTF">2021-09-07T12:18:26Z</dcterms:modified>
</cp:coreProperties>
</file>