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62" r:id="rId3"/>
    <p:sldId id="263" r:id="rId4"/>
    <p:sldId id="257" r:id="rId5"/>
    <p:sldId id="261" r:id="rId6"/>
    <p:sldId id="259" r:id="rId7"/>
    <p:sldId id="260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300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855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95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13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630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304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993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6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1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611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090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7984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52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424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215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1470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585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1329D35-D3D6-4713-90A4-A3F1760C9236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298BA09-ABB5-4002-BAAE-A8E70212C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4109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9600" smtClean="0"/>
              <a:t>6M’s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3843867"/>
            <a:ext cx="11041623" cy="1947333"/>
          </a:xfrm>
        </p:spPr>
        <p:txBody>
          <a:bodyPr>
            <a:noAutofit/>
          </a:bodyPr>
          <a:lstStyle/>
          <a:p>
            <a:pPr algn="ctr"/>
            <a:r>
              <a:rPr lang="en-GB" sz="8800" dirty="0" smtClean="0"/>
              <a:t>Courageous Verses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707047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312" y="137159"/>
            <a:ext cx="8656796" cy="6491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961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975" y="227366"/>
            <a:ext cx="6879269" cy="643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031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82674" y="966962"/>
            <a:ext cx="6466492" cy="484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67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621" y="498000"/>
            <a:ext cx="7767022" cy="582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624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187" y="115644"/>
            <a:ext cx="8571427" cy="64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3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229" y="26592"/>
            <a:ext cx="8916657" cy="668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39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09316" y="965134"/>
            <a:ext cx="6537893" cy="490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1289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</TotalTime>
  <Words>3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3</vt:lpstr>
      <vt:lpstr>Slice</vt:lpstr>
      <vt:lpstr>6M’s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6M’s </dc:title>
  <dc:creator>user</dc:creator>
  <cp:lastModifiedBy>user</cp:lastModifiedBy>
  <cp:revision>1</cp:revision>
  <dcterms:created xsi:type="dcterms:W3CDTF">2021-05-04T15:17:58Z</dcterms:created>
  <dcterms:modified xsi:type="dcterms:W3CDTF">2021-05-04T15:22:25Z</dcterms:modified>
</cp:coreProperties>
</file>