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21265-7F4B-4399-BA81-659208130391}" type="datetimeFigureOut">
              <a:rPr lang="en-GB" smtClean="0"/>
              <a:t>26/11/2018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11EA-567B-4C51-8BE5-026F4ECD9173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21265-7F4B-4399-BA81-659208130391}" type="datetimeFigureOut">
              <a:rPr lang="en-GB" smtClean="0"/>
              <a:t>26/11/2018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11EA-567B-4C51-8BE5-026F4ECD917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21265-7F4B-4399-BA81-659208130391}" type="datetimeFigureOut">
              <a:rPr lang="en-GB" smtClean="0"/>
              <a:t>26/11/2018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11EA-567B-4C51-8BE5-026F4ECD9173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21265-7F4B-4399-BA81-659208130391}" type="datetimeFigureOut">
              <a:rPr lang="en-GB" smtClean="0"/>
              <a:t>26/11/2018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11EA-567B-4C51-8BE5-026F4ECD917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21265-7F4B-4399-BA81-659208130391}" type="datetimeFigureOut">
              <a:rPr lang="en-GB" smtClean="0"/>
              <a:t>26/11/2018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11EA-567B-4C51-8BE5-026F4ECD9173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21265-7F4B-4399-BA81-659208130391}" type="datetimeFigureOut">
              <a:rPr lang="en-GB" smtClean="0"/>
              <a:t>26/11/2018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11EA-567B-4C51-8BE5-026F4ECD917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21265-7F4B-4399-BA81-659208130391}" type="datetimeFigureOut">
              <a:rPr lang="en-GB" smtClean="0"/>
              <a:t>26/11/2018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11EA-567B-4C51-8BE5-026F4ECD917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21265-7F4B-4399-BA81-659208130391}" type="datetimeFigureOut">
              <a:rPr lang="en-GB" smtClean="0"/>
              <a:t>26/11/2018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11EA-567B-4C51-8BE5-026F4ECD9173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21265-7F4B-4399-BA81-659208130391}" type="datetimeFigureOut">
              <a:rPr lang="en-GB" smtClean="0"/>
              <a:t>26/11/2018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11EA-567B-4C51-8BE5-026F4ECD917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21265-7F4B-4399-BA81-659208130391}" type="datetimeFigureOut">
              <a:rPr lang="en-GB" smtClean="0"/>
              <a:t>26/11/2018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11EA-567B-4C51-8BE5-026F4ECD917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21265-7F4B-4399-BA81-659208130391}" type="datetimeFigureOut">
              <a:rPr lang="en-GB" smtClean="0"/>
              <a:t>26/11/2018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11EA-567B-4C51-8BE5-026F4ECD917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1821265-7F4B-4399-BA81-659208130391}" type="datetimeFigureOut">
              <a:rPr lang="en-GB" smtClean="0"/>
              <a:t>26/11/2018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198811EA-567B-4C51-8BE5-026F4ECD9173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2532856"/>
          </a:xfrm>
        </p:spPr>
        <p:txBody>
          <a:bodyPr/>
          <a:lstStyle/>
          <a:p>
            <a:pPr fontAlgn="base"/>
            <a:r>
              <a:rPr lang="en-US" b="1" cap="all" dirty="0" smtClean="0"/>
              <a:t>"IT IS MORE BLESSED TO GIVE THAN RECEIVE." - JESUS</a:t>
            </a:r>
            <a:endParaRPr lang="en-US" b="1" cap="all" dirty="0"/>
          </a:p>
        </p:txBody>
      </p:sp>
    </p:spTree>
    <p:extLst>
      <p:ext uri="{BB962C8B-B14F-4D97-AF65-F5344CB8AC3E}">
        <p14:creationId xmlns:p14="http://schemas.microsoft.com/office/powerpoint/2010/main" val="334749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744961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Do you give…</a:t>
            </a:r>
            <a:r>
              <a:rPr lang="en-US" b="1" dirty="0" smtClean="0"/>
              <a:t>Acceptance?</a:t>
            </a: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Do you unconditionally </a:t>
            </a:r>
            <a:r>
              <a:rPr lang="en-US" dirty="0"/>
              <a:t>love </a:t>
            </a:r>
            <a:r>
              <a:rPr lang="en-US" dirty="0" smtClean="0"/>
              <a:t>others?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Can you look beyond a person’s faults and still care for them?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There’s </a:t>
            </a:r>
            <a:r>
              <a:rPr lang="en-US" dirty="0"/>
              <a:t>not a better way to give a person hope than by accepting them for who they are, not for what they do.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2740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Do you give…</a:t>
            </a:r>
            <a:r>
              <a:rPr lang="en-US" b="1" dirty="0" smtClean="0"/>
              <a:t>Love?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Tell </a:t>
            </a:r>
            <a:r>
              <a:rPr lang="en-US" dirty="0"/>
              <a:t>people you love them.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Be </a:t>
            </a:r>
            <a:r>
              <a:rPr lang="en-US" dirty="0"/>
              <a:t>a good friend.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Tell someone… “I </a:t>
            </a:r>
            <a:r>
              <a:rPr lang="en-US" dirty="0"/>
              <a:t>love you, and I’m proud to call you friend.”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1223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626424" cy="16002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Do you give…</a:t>
            </a:r>
            <a:r>
              <a:rPr lang="en-US" b="1" dirty="0" smtClean="0"/>
              <a:t>Appreciation?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need for appreciation is met through expressing thanks and praise, especially in recognizing someone’s </a:t>
            </a:r>
            <a:r>
              <a:rPr lang="en-US" dirty="0" smtClean="0"/>
              <a:t>accomplishments or the things others have done.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4575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Do you give…</a:t>
            </a:r>
            <a:r>
              <a:rPr lang="en-US" b="1" dirty="0" smtClean="0"/>
              <a:t>Connection</a:t>
            </a:r>
            <a:r>
              <a:rPr lang="en-US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need for connection is met when we enter another person’s world.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There </a:t>
            </a:r>
            <a:r>
              <a:rPr lang="en-US" dirty="0"/>
              <a:t>is no substitute for spending time with someone.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And </a:t>
            </a:r>
            <a:r>
              <a:rPr lang="en-US" dirty="0"/>
              <a:t>it’s not just time—it’s time and really listening to people from your heart.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Do you really listen to others?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5613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Do you give…</a:t>
            </a:r>
            <a:r>
              <a:rPr lang="en-US" b="1" dirty="0" smtClean="0"/>
              <a:t>Comfort?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Offer someone comfort if they are worried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Place your hand on the shoulder of a person in pain and tell that person you’re on their side.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Be a friend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4662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Do you give…</a:t>
            </a:r>
            <a:r>
              <a:rPr lang="en-US" b="1" dirty="0" smtClean="0"/>
              <a:t>Encouragement?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urging </a:t>
            </a:r>
            <a:r>
              <a:rPr lang="en-US" dirty="0"/>
              <a:t>people to hang in there, to persist toward the goal they so want to achieve.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Telling someone…“I’m </a:t>
            </a:r>
            <a:r>
              <a:rPr lang="en-US" dirty="0"/>
              <a:t>so proud of what you are doing. You make this world a better place to live in.”</a:t>
            </a: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3097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Do you give…</a:t>
            </a:r>
            <a:r>
              <a:rPr lang="en-US" b="1" dirty="0" smtClean="0"/>
              <a:t>Respect?</a:t>
            </a: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Do you regarding </a:t>
            </a:r>
            <a:r>
              <a:rPr lang="en-US" dirty="0"/>
              <a:t>people as </a:t>
            </a:r>
            <a:r>
              <a:rPr lang="en-US" dirty="0" smtClean="0"/>
              <a:t>important</a:t>
            </a:r>
            <a:r>
              <a:rPr lang="en-US" dirty="0"/>
              <a:t>?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Do </a:t>
            </a:r>
            <a:r>
              <a:rPr lang="en-US" dirty="0"/>
              <a:t>you show deference to your </a:t>
            </a:r>
            <a:r>
              <a:rPr lang="en-US" dirty="0" smtClean="0"/>
              <a:t>friend’s </a:t>
            </a:r>
            <a:r>
              <a:rPr lang="en-US" dirty="0"/>
              <a:t>opinion? Do you listen to </a:t>
            </a:r>
            <a:r>
              <a:rPr lang="en-US" dirty="0" smtClean="0"/>
              <a:t>other people?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Do you respect people’s time</a:t>
            </a:r>
            <a:r>
              <a:rPr lang="en-US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26463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Do you give…</a:t>
            </a:r>
            <a:r>
              <a:rPr lang="en-US" b="1" dirty="0" smtClean="0"/>
              <a:t>Protection?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The need for protection is met when we establish harmony in relationships and show people they are free from fear or threat of harm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Are you someone who makes others feel safe rather than scared?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7575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Do you give…</a:t>
            </a:r>
            <a:r>
              <a:rPr lang="en-US" b="1" dirty="0" smtClean="0"/>
              <a:t>Support?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11560" y="764704"/>
            <a:ext cx="784887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The need for support is met when you come alongside someone and give them your complete attention. </a:t>
            </a:r>
          </a:p>
          <a:p>
            <a:endParaRPr lang="en-US" sz="3200" dirty="0" smtClean="0"/>
          </a:p>
          <a:p>
            <a:r>
              <a:rPr lang="en-US" sz="3200" dirty="0" smtClean="0"/>
              <a:t>Do you </a:t>
            </a:r>
            <a:r>
              <a:rPr lang="en-US" sz="3200" dirty="0" smtClean="0"/>
              <a:t>notice when someone is experiencing periods of worry?</a:t>
            </a:r>
          </a:p>
          <a:p>
            <a:r>
              <a:rPr lang="en-US" sz="3200" dirty="0" smtClean="0"/>
              <a:t> Are you willing to use your personal resources to help someone, if need be?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296720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24936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9649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34</TotalTime>
  <Words>374</Words>
  <Application>Microsoft Office PowerPoint</Application>
  <PresentationFormat>On-screen Show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NewsPrint</vt:lpstr>
      <vt:lpstr>"IT IS MORE BLESSED TO GIVE THAN RECEIVE." - JESUS</vt:lpstr>
      <vt:lpstr>Do you give…Acceptance? </vt:lpstr>
      <vt:lpstr>Do you give…Love?</vt:lpstr>
      <vt:lpstr>Do you give…Appreciation?</vt:lpstr>
      <vt:lpstr>Do you give…Connection?</vt:lpstr>
      <vt:lpstr>Do you give…Comfort?</vt:lpstr>
      <vt:lpstr>Do you give…Encouragement?</vt:lpstr>
      <vt:lpstr>Do you give…Respect? </vt:lpstr>
      <vt:lpstr>Do you give…Protection?</vt:lpstr>
      <vt:lpstr>Do you give…Support?</vt:lpstr>
      <vt:lpstr>PowerPoint Presentation</vt:lpstr>
    </vt:vector>
  </TitlesOfParts>
  <Company>The Westfield Centre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"IT IS MORE BLESSED TO GIVE THAN RECEIVE." - JESUS</dc:title>
  <dc:creator>head</dc:creator>
  <cp:lastModifiedBy>head</cp:lastModifiedBy>
  <cp:revision>4</cp:revision>
  <dcterms:created xsi:type="dcterms:W3CDTF">2018-11-26T09:09:12Z</dcterms:created>
  <dcterms:modified xsi:type="dcterms:W3CDTF">2018-11-26T09:43:23Z</dcterms:modified>
</cp:coreProperties>
</file>