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109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4B6C1-0401-4071-A4DF-1CBC45C4C981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1883C-2397-41B5-A990-B72C2DB0B6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818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4B6C1-0401-4071-A4DF-1CBC45C4C981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1883C-2397-41B5-A990-B72C2DB0B6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4058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4B6C1-0401-4071-A4DF-1CBC45C4C981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1883C-2397-41B5-A990-B72C2DB0B6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33921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4B6C1-0401-4071-A4DF-1CBC45C4C981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1883C-2397-41B5-A990-B72C2DB0B6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6770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4B6C1-0401-4071-A4DF-1CBC45C4C981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1883C-2397-41B5-A990-B72C2DB0B6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748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4B6C1-0401-4071-A4DF-1CBC45C4C981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1883C-2397-41B5-A990-B72C2DB0B6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68802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4B6C1-0401-4071-A4DF-1CBC45C4C981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1883C-2397-41B5-A990-B72C2DB0B6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5743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4B6C1-0401-4071-A4DF-1CBC45C4C981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1883C-2397-41B5-A990-B72C2DB0B6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9048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4B6C1-0401-4071-A4DF-1CBC45C4C981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1883C-2397-41B5-A990-B72C2DB0B6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280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4B6C1-0401-4071-A4DF-1CBC45C4C981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1883C-2397-41B5-A990-B72C2DB0B6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9300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4B6C1-0401-4071-A4DF-1CBC45C4C981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1883C-2397-41B5-A990-B72C2DB0B6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7854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C4B6C1-0401-4071-A4DF-1CBC45C4C981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D1883C-2397-41B5-A990-B72C2DB0B6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8488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332656"/>
            <a:ext cx="7772400" cy="1470025"/>
          </a:xfrm>
        </p:spPr>
        <p:txBody>
          <a:bodyPr/>
          <a:lstStyle/>
          <a:p>
            <a:r>
              <a:rPr lang="en-GB" dirty="0" smtClean="0"/>
              <a:t>Jesus in the Wilderness</a:t>
            </a:r>
            <a:br>
              <a:rPr lang="en-GB" dirty="0" smtClean="0"/>
            </a:br>
            <a:r>
              <a:rPr lang="en-GB" b="1" u="sng" dirty="0" smtClean="0"/>
              <a:t>Courage and Faith</a:t>
            </a:r>
            <a:endParaRPr lang="en-GB" b="1" u="sng" dirty="0"/>
          </a:p>
        </p:txBody>
      </p:sp>
      <p:pic>
        <p:nvPicPr>
          <p:cNvPr id="1026" name="Picture 2" descr="Image result for jesus in the wilderness for childr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1733" y="1916832"/>
            <a:ext cx="4992555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46187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head\AppData\Local\Microsoft\Windows\Temporary Internet Files\Content.IE5\F1O6OAML\Candle-flame-and-reflection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124744"/>
            <a:ext cx="3998467" cy="374441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3528" y="692696"/>
            <a:ext cx="367240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Today we are thinking about challenges, ones we may face, those others may face and how we overcome them.</a:t>
            </a:r>
            <a:endParaRPr lang="en-GB" sz="4000" dirty="0"/>
          </a:p>
        </p:txBody>
      </p:sp>
      <p:sp>
        <p:nvSpPr>
          <p:cNvPr id="5" name="TextBox 4"/>
          <p:cNvSpPr txBox="1"/>
          <p:nvPr/>
        </p:nvSpPr>
        <p:spPr>
          <a:xfrm>
            <a:off x="5004048" y="5301208"/>
            <a:ext cx="33123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FF0000"/>
                </a:solidFill>
              </a:rPr>
              <a:t>The Candle symbolises the start of our worship Journey.</a:t>
            </a:r>
            <a:endParaRPr lang="en-GB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7692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head\AppData\Local\Microsoft\Windows\Temporary Internet Files\Content.IE5\QKW6K8JE\mirror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3600400" cy="547260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004048" y="692696"/>
            <a:ext cx="367240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What is the biggest challenge you have faced and why was it so challenging?</a:t>
            </a:r>
          </a:p>
          <a:p>
            <a:endParaRPr lang="en-GB" sz="3200" dirty="0"/>
          </a:p>
          <a:p>
            <a:r>
              <a:rPr lang="en-GB" sz="3200" dirty="0" smtClean="0"/>
              <a:t>How did this make you feel?</a:t>
            </a:r>
          </a:p>
          <a:p>
            <a:endParaRPr lang="en-GB" sz="3200" dirty="0"/>
          </a:p>
          <a:p>
            <a:r>
              <a:rPr lang="en-GB" sz="3200" dirty="0" smtClean="0"/>
              <a:t>How did this make you behave?</a:t>
            </a:r>
            <a:endParaRPr lang="en-GB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539552" y="5709454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FF0000"/>
                </a:solidFill>
              </a:rPr>
              <a:t>The Mirror encourages us to reflect on ourselves.</a:t>
            </a:r>
            <a:endParaRPr lang="en-GB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22547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head\AppData\Local\Microsoft\Windows\Temporary Internet Files\Content.IE5\KVYN1OC3\spring-938593_960_72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224136"/>
            <a:ext cx="4854251" cy="42210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8" y="836712"/>
            <a:ext cx="338437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How did someone help you?</a:t>
            </a:r>
          </a:p>
          <a:p>
            <a:endParaRPr lang="en-GB" sz="4000" dirty="0"/>
          </a:p>
          <a:p>
            <a:r>
              <a:rPr lang="en-GB" sz="4000" dirty="0" smtClean="0"/>
              <a:t>What kindness was shown to you?</a:t>
            </a:r>
            <a:endParaRPr lang="en-GB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4716016" y="5661248"/>
            <a:ext cx="36724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solidFill>
                  <a:srgbClr val="FF0000"/>
                </a:solidFill>
              </a:rPr>
              <a:t>The Window let’s us look upon a time someone helped us in our time of need.</a:t>
            </a:r>
            <a:endParaRPr lang="en-GB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0893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head\AppData\Local\Microsoft\Windows\Temporary Internet Files\Content.IE5\SECE548W\open-door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24744"/>
            <a:ext cx="4005064" cy="4005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099383" y="1419116"/>
            <a:ext cx="367240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/>
              <a:t>How could you use this learning to help others?</a:t>
            </a:r>
            <a:endParaRPr lang="en-GB" sz="5400" dirty="0"/>
          </a:p>
        </p:txBody>
      </p:sp>
      <p:sp>
        <p:nvSpPr>
          <p:cNvPr id="3" name="TextBox 2"/>
          <p:cNvSpPr txBox="1"/>
          <p:nvPr/>
        </p:nvSpPr>
        <p:spPr>
          <a:xfrm>
            <a:off x="467544" y="4941168"/>
            <a:ext cx="40050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FF0000"/>
                </a:solidFill>
              </a:rPr>
              <a:t>The Door encourages us to think of how we can move forward on our journey and how this could help others. </a:t>
            </a:r>
            <a:endParaRPr lang="en-GB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70675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33265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sz="4000" dirty="0" smtClean="0"/>
              <a:t>The Great Parade-Jesus Enters Jerusalem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b="1" u="sng" dirty="0" smtClean="0"/>
              <a:t>Respect</a:t>
            </a:r>
            <a:endParaRPr lang="en-GB" b="1" u="sng" dirty="0"/>
          </a:p>
        </p:txBody>
      </p:sp>
      <p:pic>
        <p:nvPicPr>
          <p:cNvPr id="10242" name="Picture 2" descr="Image result for jesus enters jerusale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988840"/>
            <a:ext cx="8744000" cy="43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60929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head\AppData\Local\Microsoft\Windows\Temporary Internet Files\Content.IE5\F1O6OAML\Candle-flame-and-reflection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124744"/>
            <a:ext cx="3998467" cy="374441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11019" y="692696"/>
            <a:ext cx="3672408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400" dirty="0" smtClean="0"/>
              <a:t>Today we are thinking about Jesus entering Jerusalem, knowing he faced many great challenges ahead of him but remaining respectful to those around him.</a:t>
            </a:r>
            <a:endParaRPr lang="en-GB" sz="3400" dirty="0"/>
          </a:p>
        </p:txBody>
      </p:sp>
      <p:sp>
        <p:nvSpPr>
          <p:cNvPr id="5" name="TextBox 4"/>
          <p:cNvSpPr txBox="1"/>
          <p:nvPr/>
        </p:nvSpPr>
        <p:spPr>
          <a:xfrm>
            <a:off x="5004048" y="5301208"/>
            <a:ext cx="33123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FF0000"/>
                </a:solidFill>
              </a:rPr>
              <a:t>The Candle symbolises the start of our worship Journey.</a:t>
            </a:r>
            <a:endParaRPr lang="en-GB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35784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head\AppData\Local\Microsoft\Windows\Temporary Internet Files\Content.IE5\QKW6K8JE\mirror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3600400" cy="547260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004048" y="692696"/>
            <a:ext cx="367240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Have you ever been trying to share a message but no one is listening?</a:t>
            </a:r>
          </a:p>
          <a:p>
            <a:endParaRPr lang="en-GB" sz="2800" dirty="0"/>
          </a:p>
          <a:p>
            <a:r>
              <a:rPr lang="en-GB" sz="2800" dirty="0" smtClean="0"/>
              <a:t>Have you known that your words could make you unpopular (e.g. telling the truth) but knew that they needed to be spoken?</a:t>
            </a:r>
            <a:endParaRPr lang="en-GB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539552" y="5709454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FF0000"/>
                </a:solidFill>
              </a:rPr>
              <a:t>The Mirror encourages us to reflect on ourselves.</a:t>
            </a:r>
            <a:endParaRPr lang="en-GB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67483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head\AppData\Local\Microsoft\Windows\Temporary Internet Files\Content.IE5\KVYN1OC3\spring-938593_960_72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224136"/>
            <a:ext cx="4854251" cy="42210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8" y="836712"/>
            <a:ext cx="338437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/>
              <a:t>What did you do?</a:t>
            </a:r>
          </a:p>
          <a:p>
            <a:endParaRPr lang="en-GB" sz="3000" dirty="0" smtClean="0"/>
          </a:p>
          <a:p>
            <a:r>
              <a:rPr lang="en-GB" sz="3000" dirty="0" smtClean="0"/>
              <a:t>How did you remain respectful to others, especially those who disagreed with you?</a:t>
            </a:r>
          </a:p>
          <a:p>
            <a:endParaRPr lang="en-GB" sz="3000" dirty="0"/>
          </a:p>
          <a:p>
            <a:r>
              <a:rPr lang="en-GB" sz="3000" dirty="0" smtClean="0"/>
              <a:t>Who helped you to share your message?</a:t>
            </a:r>
          </a:p>
          <a:p>
            <a:endParaRPr lang="en-GB" sz="3000" dirty="0"/>
          </a:p>
        </p:txBody>
      </p:sp>
      <p:sp>
        <p:nvSpPr>
          <p:cNvPr id="3" name="TextBox 2"/>
          <p:cNvSpPr txBox="1"/>
          <p:nvPr/>
        </p:nvSpPr>
        <p:spPr>
          <a:xfrm>
            <a:off x="4716016" y="5661248"/>
            <a:ext cx="36724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solidFill>
                  <a:srgbClr val="FF0000"/>
                </a:solidFill>
              </a:rPr>
              <a:t>The Window let’s us look upon a time someone helped us in our time of need.</a:t>
            </a:r>
            <a:endParaRPr lang="en-GB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05300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head\AppData\Local\Microsoft\Windows\Temporary Internet Files\Content.IE5\SECE548W\open-door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24744"/>
            <a:ext cx="4005064" cy="4005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099383" y="1419116"/>
            <a:ext cx="367240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How could you help others to share their message or meaning respectfully?</a:t>
            </a:r>
            <a:endParaRPr lang="en-GB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467544" y="4941168"/>
            <a:ext cx="40050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FF0000"/>
                </a:solidFill>
              </a:rPr>
              <a:t>The Door encourages us to think of how we can move forward on our journey and how this could help others. </a:t>
            </a:r>
            <a:endParaRPr lang="en-GB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04157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332656"/>
            <a:ext cx="7772400" cy="1470025"/>
          </a:xfrm>
        </p:spPr>
        <p:txBody>
          <a:bodyPr/>
          <a:lstStyle/>
          <a:p>
            <a:r>
              <a:rPr lang="en-GB" dirty="0" smtClean="0"/>
              <a:t>The Widow’s Coins</a:t>
            </a:r>
            <a:br>
              <a:rPr lang="en-GB" dirty="0" smtClean="0"/>
            </a:br>
            <a:r>
              <a:rPr lang="en-GB" b="1" dirty="0" smtClean="0"/>
              <a:t>Courage, Faith and Hope</a:t>
            </a:r>
            <a:endParaRPr lang="en-GB" b="1" u="sng" dirty="0"/>
          </a:p>
        </p:txBody>
      </p:sp>
      <p:pic>
        <p:nvPicPr>
          <p:cNvPr id="20482" name="Picture 2" descr="Image result for the widows coins bib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9699" y="1916832"/>
            <a:ext cx="5664629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72158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head\AppData\Local\Microsoft\Windows\Temporary Internet Files\Content.IE5\F1O6OAML\Candle-flame-and-reflection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124744"/>
            <a:ext cx="3998467" cy="374441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3528" y="692696"/>
            <a:ext cx="367240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Today we are thinking about giving all we can.</a:t>
            </a:r>
          </a:p>
          <a:p>
            <a:pPr algn="ctr"/>
            <a:r>
              <a:rPr lang="en-GB" sz="4000" dirty="0" smtClean="0"/>
              <a:t>If we give our all, is that enough?</a:t>
            </a:r>
            <a:endParaRPr lang="en-GB" sz="4000" dirty="0"/>
          </a:p>
        </p:txBody>
      </p:sp>
      <p:sp>
        <p:nvSpPr>
          <p:cNvPr id="5" name="TextBox 4"/>
          <p:cNvSpPr txBox="1"/>
          <p:nvPr/>
        </p:nvSpPr>
        <p:spPr>
          <a:xfrm>
            <a:off x="5004048" y="5301208"/>
            <a:ext cx="33123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FF0000"/>
                </a:solidFill>
              </a:rPr>
              <a:t>The Candle symbolises the start of our worship Journey.</a:t>
            </a:r>
            <a:endParaRPr lang="en-GB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66765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head\AppData\Local\Microsoft\Windows\Temporary Internet Files\Content.IE5\QKW6K8JE\mirror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3600400" cy="547260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004048" y="692696"/>
            <a:ext cx="367240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Have you ever worried that what you had to give was not enough?</a:t>
            </a:r>
          </a:p>
          <a:p>
            <a:endParaRPr lang="en-GB" sz="3200" dirty="0"/>
          </a:p>
          <a:p>
            <a:r>
              <a:rPr lang="en-GB" sz="3200" dirty="0" smtClean="0"/>
              <a:t>How did you feel giving your all but worrying it was too little?</a:t>
            </a:r>
            <a:endParaRPr lang="en-GB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539552" y="5709454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FF0000"/>
                </a:solidFill>
              </a:rPr>
              <a:t>The Mirror encourages us to reflect on ourselves.</a:t>
            </a:r>
            <a:endParaRPr lang="en-GB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95130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head\AppData\Local\Microsoft\Windows\Temporary Internet Files\Content.IE5\KVYN1OC3\spring-938593_960_72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224136"/>
            <a:ext cx="4854251" cy="42210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8" y="836712"/>
            <a:ext cx="338437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What did you do to overcome this?</a:t>
            </a:r>
          </a:p>
          <a:p>
            <a:endParaRPr lang="en-GB" sz="3200" dirty="0"/>
          </a:p>
          <a:p>
            <a:r>
              <a:rPr lang="en-GB" sz="3200" dirty="0" smtClean="0"/>
              <a:t>What did you learn from overcoming your fear?</a:t>
            </a:r>
          </a:p>
          <a:p>
            <a:endParaRPr lang="en-GB" sz="3200" dirty="0"/>
          </a:p>
          <a:p>
            <a:r>
              <a:rPr lang="en-GB" sz="3200" dirty="0" smtClean="0"/>
              <a:t>Did anyone help you?</a:t>
            </a:r>
            <a:endParaRPr lang="en-GB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4716016" y="5661248"/>
            <a:ext cx="36724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solidFill>
                  <a:srgbClr val="FF0000"/>
                </a:solidFill>
              </a:rPr>
              <a:t>The Window let’s us look upon a time someone helped us in our time of need.</a:t>
            </a:r>
            <a:endParaRPr lang="en-GB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93851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head\AppData\Local\Microsoft\Windows\Temporary Internet Files\Content.IE5\SECE548W\open-door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24744"/>
            <a:ext cx="4005064" cy="4005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072473" y="684315"/>
            <a:ext cx="367240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What words of advice would you to someone who didn’t feel good enough?</a:t>
            </a:r>
          </a:p>
          <a:p>
            <a:endParaRPr lang="en-GB" sz="3600" dirty="0"/>
          </a:p>
          <a:p>
            <a:r>
              <a:rPr lang="en-GB" sz="3600" dirty="0" smtClean="0"/>
              <a:t>How could you encourage their courage and faith?</a:t>
            </a:r>
            <a:endParaRPr lang="en-GB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467544" y="4941168"/>
            <a:ext cx="40050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FF0000"/>
                </a:solidFill>
              </a:rPr>
              <a:t>The Door encourages us to think of how we can move forward on our journey and how this could help others. </a:t>
            </a:r>
            <a:endParaRPr lang="en-GB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78707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332656"/>
            <a:ext cx="7772400" cy="1470025"/>
          </a:xfrm>
        </p:spPr>
        <p:txBody>
          <a:bodyPr>
            <a:normAutofit/>
          </a:bodyPr>
          <a:lstStyle/>
          <a:p>
            <a:r>
              <a:rPr lang="en-GB" sz="4000" dirty="0" smtClean="0"/>
              <a:t>An Important Meal-The Last Supper</a:t>
            </a:r>
            <a:br>
              <a:rPr lang="en-GB" sz="4000" dirty="0" smtClean="0"/>
            </a:br>
            <a:r>
              <a:rPr lang="en-GB" sz="4000" b="1" dirty="0" smtClean="0"/>
              <a:t>Hope and Faith</a:t>
            </a:r>
            <a:endParaRPr lang="en-GB" b="1" u="sng" dirty="0"/>
          </a:p>
        </p:txBody>
      </p:sp>
      <p:pic>
        <p:nvPicPr>
          <p:cNvPr id="15362" name="Picture 2" descr="Image result for the last supp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844824"/>
            <a:ext cx="6362700" cy="4248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64168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head\AppData\Local\Microsoft\Windows\Temporary Internet Files\Content.IE5\F1O6OAML\Candle-flame-and-reflection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124744"/>
            <a:ext cx="3998467" cy="374441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11019" y="692696"/>
            <a:ext cx="3672408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400" dirty="0" smtClean="0"/>
              <a:t>Today we are thinking about betrayal and forgiveness.</a:t>
            </a:r>
          </a:p>
          <a:p>
            <a:pPr algn="ctr"/>
            <a:endParaRPr lang="en-GB" sz="3400" dirty="0" smtClean="0"/>
          </a:p>
          <a:p>
            <a:pPr algn="ctr"/>
            <a:r>
              <a:rPr lang="en-GB" sz="3400" dirty="0" smtClean="0"/>
              <a:t>Despite Judas’ betrayal of Jesus, he is forgiven.</a:t>
            </a:r>
            <a:endParaRPr lang="en-GB" sz="3400" dirty="0"/>
          </a:p>
        </p:txBody>
      </p:sp>
      <p:sp>
        <p:nvSpPr>
          <p:cNvPr id="5" name="TextBox 4"/>
          <p:cNvSpPr txBox="1"/>
          <p:nvPr/>
        </p:nvSpPr>
        <p:spPr>
          <a:xfrm>
            <a:off x="5004048" y="5301208"/>
            <a:ext cx="33123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FF0000"/>
                </a:solidFill>
              </a:rPr>
              <a:t>The Candle symbolises the start of our worship Journey.</a:t>
            </a:r>
            <a:endParaRPr lang="en-GB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81700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head\AppData\Local\Microsoft\Windows\Temporary Internet Files\Content.IE5\QKW6K8JE\mirror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3600400" cy="547260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004048" y="692696"/>
            <a:ext cx="367240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Have you ever felt let down by someone close to you?</a:t>
            </a:r>
          </a:p>
          <a:p>
            <a:endParaRPr lang="en-GB" sz="2800" dirty="0"/>
          </a:p>
          <a:p>
            <a:r>
              <a:rPr lang="en-GB" sz="2800" dirty="0" smtClean="0"/>
              <a:t>Have you ever let someone down and if so, how did that make you feel?</a:t>
            </a:r>
            <a:endParaRPr lang="en-GB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539552" y="5709454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FF0000"/>
                </a:solidFill>
              </a:rPr>
              <a:t>The Mirror encourages us to reflect on ourselves.</a:t>
            </a:r>
            <a:endParaRPr lang="en-GB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738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head\AppData\Local\Microsoft\Windows\Temporary Internet Files\Content.IE5\KVYN1OC3\spring-938593_960_72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224136"/>
            <a:ext cx="4854251" cy="42210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8" y="836712"/>
            <a:ext cx="338437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/>
              <a:t>How could you overcome this feeling of hurt?</a:t>
            </a:r>
          </a:p>
          <a:p>
            <a:endParaRPr lang="en-GB" sz="3000" dirty="0"/>
          </a:p>
          <a:p>
            <a:r>
              <a:rPr lang="en-GB" sz="3000" dirty="0" smtClean="0"/>
              <a:t>Would you be able to forgive?</a:t>
            </a:r>
          </a:p>
          <a:p>
            <a:endParaRPr lang="en-GB" sz="3000" dirty="0"/>
          </a:p>
          <a:p>
            <a:r>
              <a:rPr lang="en-GB" sz="3000" dirty="0" smtClean="0"/>
              <a:t>Would you hope to be forgiven?</a:t>
            </a:r>
          </a:p>
          <a:p>
            <a:endParaRPr lang="en-GB" sz="3000" dirty="0"/>
          </a:p>
        </p:txBody>
      </p:sp>
      <p:sp>
        <p:nvSpPr>
          <p:cNvPr id="3" name="TextBox 2"/>
          <p:cNvSpPr txBox="1"/>
          <p:nvPr/>
        </p:nvSpPr>
        <p:spPr>
          <a:xfrm>
            <a:off x="4716016" y="5661248"/>
            <a:ext cx="36724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solidFill>
                  <a:srgbClr val="FF0000"/>
                </a:solidFill>
              </a:rPr>
              <a:t>The Window let’s us look upon a time someone helped us in our time of need.</a:t>
            </a:r>
            <a:endParaRPr lang="en-GB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82096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head\AppData\Local\Microsoft\Windows\Temporary Internet Files\Content.IE5\SECE548W\open-door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24744"/>
            <a:ext cx="4005064" cy="4005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148064" y="1124744"/>
            <a:ext cx="3672408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400" dirty="0" smtClean="0"/>
              <a:t>If you were one of Jesus’ disciples, what advice would you give to Judas?</a:t>
            </a:r>
          </a:p>
          <a:p>
            <a:endParaRPr lang="en-GB" sz="3400" dirty="0" smtClean="0"/>
          </a:p>
          <a:p>
            <a:r>
              <a:rPr lang="en-GB" sz="3400" dirty="0" smtClean="0"/>
              <a:t>What would Jesus have done?</a:t>
            </a:r>
            <a:endParaRPr lang="en-GB" sz="3400" dirty="0"/>
          </a:p>
        </p:txBody>
      </p:sp>
      <p:sp>
        <p:nvSpPr>
          <p:cNvPr id="3" name="TextBox 2"/>
          <p:cNvSpPr txBox="1"/>
          <p:nvPr/>
        </p:nvSpPr>
        <p:spPr>
          <a:xfrm>
            <a:off x="467544" y="4941168"/>
            <a:ext cx="40050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FF0000"/>
                </a:solidFill>
              </a:rPr>
              <a:t>The Door encourages us to think of how we can move forward on our journey and how this could help others. </a:t>
            </a:r>
          </a:p>
          <a:p>
            <a:pPr algn="ctr"/>
            <a:r>
              <a:rPr lang="en-GB" sz="2400" b="1" dirty="0" smtClean="0">
                <a:solidFill>
                  <a:srgbClr val="FF0000"/>
                </a:solidFill>
              </a:rPr>
              <a:t> </a:t>
            </a:r>
            <a:endParaRPr lang="en-GB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13528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33265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sz="4000" dirty="0" smtClean="0"/>
              <a:t>A Dreadful Day</a:t>
            </a:r>
            <a:br>
              <a:rPr lang="en-GB" sz="4000" dirty="0" smtClean="0"/>
            </a:br>
            <a:r>
              <a:rPr lang="en-GB" sz="4000" b="1" dirty="0" smtClean="0"/>
              <a:t>Courage, Faith, Hope, Love and Respect</a:t>
            </a:r>
            <a:endParaRPr lang="en-GB" b="1" u="sng" dirty="0"/>
          </a:p>
        </p:txBody>
      </p:sp>
      <p:pic>
        <p:nvPicPr>
          <p:cNvPr id="1026" name="Picture 2" descr="Image result for jesus on the cro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1948" y="1988840"/>
            <a:ext cx="2765747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16382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head\AppData\Local\Microsoft\Windows\Temporary Internet Files\Content.IE5\F1O6OAML\Candle-flame-and-reflection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124744"/>
            <a:ext cx="3998467" cy="374441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11019" y="692696"/>
            <a:ext cx="367240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400" dirty="0" smtClean="0"/>
              <a:t>Today we are thinking about Jesus being placed on the cross.  Jesus watched those around him turn on him and deny him.  Despite this, Jesus never lost faith.</a:t>
            </a:r>
            <a:endParaRPr lang="en-GB" sz="3400" dirty="0"/>
          </a:p>
        </p:txBody>
      </p:sp>
      <p:sp>
        <p:nvSpPr>
          <p:cNvPr id="5" name="TextBox 4"/>
          <p:cNvSpPr txBox="1"/>
          <p:nvPr/>
        </p:nvSpPr>
        <p:spPr>
          <a:xfrm>
            <a:off x="5004048" y="5301208"/>
            <a:ext cx="33123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FF0000"/>
                </a:solidFill>
              </a:rPr>
              <a:t>The Candle symbolises the start of our worship Journey.</a:t>
            </a:r>
            <a:endParaRPr lang="en-GB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59727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head\AppData\Local\Microsoft\Windows\Temporary Internet Files\Content.IE5\QKW6K8JE\mirror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3600400" cy="547260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004048" y="692696"/>
            <a:ext cx="367240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Has your trust in someone close to you ever been lost?</a:t>
            </a:r>
          </a:p>
          <a:p>
            <a:endParaRPr lang="en-GB" sz="2800" dirty="0"/>
          </a:p>
          <a:p>
            <a:r>
              <a:rPr lang="en-GB" sz="2800" dirty="0" smtClean="0"/>
              <a:t>How did you keep your faith and live your own personal values?</a:t>
            </a:r>
            <a:endParaRPr lang="en-GB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539552" y="5709454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FF0000"/>
                </a:solidFill>
              </a:rPr>
              <a:t>The Mirror encourages us to reflect on ourselves.</a:t>
            </a:r>
            <a:endParaRPr lang="en-GB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38271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head\AppData\Local\Microsoft\Windows\Temporary Internet Files\Content.IE5\KVYN1OC3\spring-938593_960_72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224136"/>
            <a:ext cx="4854251" cy="42210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1995852"/>
            <a:ext cx="338437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How did you restore your faith in others?</a:t>
            </a:r>
          </a:p>
          <a:p>
            <a:endParaRPr lang="en-GB" sz="2800" dirty="0"/>
          </a:p>
          <a:p>
            <a:r>
              <a:rPr lang="en-GB" sz="2800" dirty="0" smtClean="0"/>
              <a:t>Who helped you to trust again?</a:t>
            </a:r>
          </a:p>
          <a:p>
            <a:endParaRPr lang="en-GB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4716016" y="5661248"/>
            <a:ext cx="36724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solidFill>
                  <a:srgbClr val="FF0000"/>
                </a:solidFill>
              </a:rPr>
              <a:t>The Window let’s us look upon a time someone helped us in our time of need.</a:t>
            </a:r>
            <a:endParaRPr lang="en-GB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10193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head\AppData\Local\Microsoft\Windows\Temporary Internet Files\Content.IE5\SECE548W\open-door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24744"/>
            <a:ext cx="4005064" cy="4005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004048" y="620688"/>
            <a:ext cx="367240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How could you encourage others to forgive and show courage at a time of hurt and challenge?</a:t>
            </a:r>
          </a:p>
          <a:p>
            <a:endParaRPr lang="en-GB" sz="3600" dirty="0" smtClean="0"/>
          </a:p>
          <a:p>
            <a:r>
              <a:rPr lang="en-GB" sz="3600" dirty="0" smtClean="0"/>
              <a:t>What advice would you give to Jesus?</a:t>
            </a:r>
            <a:endParaRPr lang="en-GB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467544" y="4941168"/>
            <a:ext cx="40050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FF0000"/>
                </a:solidFill>
              </a:rPr>
              <a:t>The Door encourages us to think of how we can move forward on our journey and how this could help others. </a:t>
            </a:r>
            <a:endParaRPr lang="en-GB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272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780</Words>
  <Application>Microsoft Office PowerPoint</Application>
  <PresentationFormat>On-screen Show (4:3)</PresentationFormat>
  <Paragraphs>83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Jesus in the Wilderness Courage and Faith</vt:lpstr>
      <vt:lpstr>PowerPoint Presentation</vt:lpstr>
      <vt:lpstr>PowerPoint Presentation</vt:lpstr>
      <vt:lpstr>PowerPoint Presentation</vt:lpstr>
      <vt:lpstr>PowerPoint Presentation</vt:lpstr>
      <vt:lpstr>The Great Parade-Jesus Enters Jerusalem Respect</vt:lpstr>
      <vt:lpstr>PowerPoint Presentation</vt:lpstr>
      <vt:lpstr>PowerPoint Presentation</vt:lpstr>
      <vt:lpstr>PowerPoint Presentation</vt:lpstr>
      <vt:lpstr>PowerPoint Presentation</vt:lpstr>
      <vt:lpstr>The Widow’s Coins Courage, Faith and Hope</vt:lpstr>
      <vt:lpstr>PowerPoint Presentation</vt:lpstr>
      <vt:lpstr>PowerPoint Presentation</vt:lpstr>
      <vt:lpstr>PowerPoint Presentation</vt:lpstr>
      <vt:lpstr>PowerPoint Presentation</vt:lpstr>
      <vt:lpstr>An Important Meal-The Last Supper Hope and Faith</vt:lpstr>
      <vt:lpstr>PowerPoint Presentation</vt:lpstr>
      <vt:lpstr>PowerPoint Presentation</vt:lpstr>
      <vt:lpstr>PowerPoint Presentation</vt:lpstr>
      <vt:lpstr>PowerPoint Presentation</vt:lpstr>
      <vt:lpstr>A Dreadful Day Courage, Faith, Hope, Love and Respect</vt:lpstr>
      <vt:lpstr>PowerPoint Presentation</vt:lpstr>
      <vt:lpstr>PowerPoint Presentation</vt:lpstr>
      <vt:lpstr>PowerPoint Presentation</vt:lpstr>
      <vt:lpstr>PowerPoint Presentation</vt:lpstr>
    </vt:vector>
  </TitlesOfParts>
  <Company>The Westfield Centre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Jesus in the Wilderness Courage and Faith</dc:title>
  <dc:creator>head</dc:creator>
  <cp:lastModifiedBy>head</cp:lastModifiedBy>
  <cp:revision>8</cp:revision>
  <dcterms:created xsi:type="dcterms:W3CDTF">2020-02-10T11:40:36Z</dcterms:created>
  <dcterms:modified xsi:type="dcterms:W3CDTF">2020-03-11T10:10:14Z</dcterms:modified>
</cp:coreProperties>
</file>