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2" r:id="rId5"/>
    <p:sldId id="261" r:id="rId6"/>
    <p:sldId id="260"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CC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60"/>
  </p:normalViewPr>
  <p:slideViewPr>
    <p:cSldViewPr snapToGrid="0" showGuides="1">
      <p:cViewPr varScale="1">
        <p:scale>
          <a:sx n="81" d="100"/>
          <a:sy n="81" d="100"/>
        </p:scale>
        <p:origin x="571" y="13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443FEBE-3F54-4986-92CE-050C43B9648C}"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3307469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43FEBE-3F54-4986-92CE-050C43B9648C}"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4146226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43FEBE-3F54-4986-92CE-050C43B9648C}"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225638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443FEBE-3F54-4986-92CE-050C43B9648C}"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3482526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443FEBE-3F54-4986-92CE-050C43B9648C}" type="datetimeFigureOut">
              <a:rPr lang="en-GB" smtClean="0"/>
              <a:t>28/01/2021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2764717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43FEBE-3F54-4986-92CE-050C43B9648C}" type="datetimeFigureOut">
              <a:rPr lang="en-GB" smtClean="0"/>
              <a:t>28/01/2021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516115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43FEBE-3F54-4986-92CE-050C43B9648C}" type="datetimeFigureOut">
              <a:rPr lang="en-GB" smtClean="0"/>
              <a:t>28/01/2021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1671705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443FEBE-3F54-4986-92CE-050C43B9648C}"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932808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443FEBE-3F54-4986-92CE-050C43B9648C}" type="datetimeFigureOut">
              <a:rPr lang="en-GB" smtClean="0"/>
              <a:t>28/01/2021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1901857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43FEBE-3F54-4986-92CE-050C43B9648C}"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3940196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43FEBE-3F54-4986-92CE-050C43B9648C}" type="datetimeFigureOut">
              <a:rPr lang="en-GB" smtClean="0"/>
              <a:t>28/01/2021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6A25DA-19E7-4470-BCFB-27EB554A7DA7}" type="slidenum">
              <a:rPr lang="en-GB" smtClean="0"/>
              <a:t>‹#›</a:t>
            </a:fld>
            <a:endParaRPr lang="en-GB"/>
          </a:p>
        </p:txBody>
      </p:sp>
    </p:spTree>
    <p:extLst>
      <p:ext uri="{BB962C8B-B14F-4D97-AF65-F5344CB8AC3E}">
        <p14:creationId xmlns:p14="http://schemas.microsoft.com/office/powerpoint/2010/main" val="2354291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C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43FEBE-3F54-4986-92CE-050C43B9648C}" type="datetimeFigureOut">
              <a:rPr lang="en-GB" smtClean="0"/>
              <a:t>28/01/2021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6A25DA-19E7-4470-BCFB-27EB554A7DA7}" type="slidenum">
              <a:rPr lang="en-GB" smtClean="0"/>
              <a:t>‹#›</a:t>
            </a:fld>
            <a:endParaRPr lang="en-GB"/>
          </a:p>
        </p:txBody>
      </p:sp>
    </p:spTree>
    <p:extLst>
      <p:ext uri="{BB962C8B-B14F-4D97-AF65-F5344CB8AC3E}">
        <p14:creationId xmlns:p14="http://schemas.microsoft.com/office/powerpoint/2010/main" val="42722884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8fdk0oKMmfg"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lf39lefpgW0"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YPrEg2JS38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05634" y="48895"/>
            <a:ext cx="9506607" cy="1200329"/>
          </a:xfrm>
          <a:prstGeom prst="rect">
            <a:avLst/>
          </a:prstGeom>
          <a:noFill/>
        </p:spPr>
        <p:txBody>
          <a:bodyPr wrap="square" rtlCol="0">
            <a:spAutoFit/>
          </a:bodyPr>
          <a:lstStyle/>
          <a:p>
            <a:pPr algn="ctr"/>
            <a:r>
              <a:rPr lang="en-GB" sz="7200" dirty="0">
                <a:latin typeface="Eras Demi ITC" panose="020B0805030504020804" pitchFamily="34" charset="0"/>
              </a:rPr>
              <a:t>Weekly Worship</a:t>
            </a:r>
          </a:p>
        </p:txBody>
      </p:sp>
      <p:pic>
        <p:nvPicPr>
          <p:cNvPr id="1026" name="Picture 2" descr="lighted candle photo – Free Candle Image on Unsplas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07971" y="2307952"/>
            <a:ext cx="3258753" cy="434391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42016" y="6097430"/>
            <a:ext cx="7824522" cy="523220"/>
          </a:xfrm>
          <a:prstGeom prst="rect">
            <a:avLst/>
          </a:prstGeom>
        </p:spPr>
        <p:txBody>
          <a:bodyPr wrap="square">
            <a:spAutoFit/>
          </a:bodyPr>
          <a:lstStyle/>
          <a:p>
            <a:r>
              <a:rPr lang="en-GB" sz="2800" dirty="0">
                <a:latin typeface="Tw Cen MT" panose="020B0602020104020603" pitchFamily="34" charset="0"/>
                <a:hlinkClick r:id="rId3"/>
              </a:rPr>
              <a:t>https://www.youtube.com/watch?v=8fdk0oKMmfg</a:t>
            </a:r>
            <a:r>
              <a:rPr lang="en-GB" sz="2800" dirty="0">
                <a:latin typeface="Tw Cen MT" panose="020B0602020104020603" pitchFamily="34" charset="0"/>
              </a:rPr>
              <a:t>  </a:t>
            </a:r>
          </a:p>
        </p:txBody>
      </p:sp>
      <p:sp>
        <p:nvSpPr>
          <p:cNvPr id="6" name="Rectangle 5"/>
          <p:cNvSpPr/>
          <p:nvPr/>
        </p:nvSpPr>
        <p:spPr>
          <a:xfrm>
            <a:off x="342016" y="5404209"/>
            <a:ext cx="3930884" cy="584775"/>
          </a:xfrm>
          <a:prstGeom prst="rect">
            <a:avLst/>
          </a:prstGeom>
        </p:spPr>
        <p:txBody>
          <a:bodyPr wrap="none">
            <a:spAutoFit/>
          </a:bodyPr>
          <a:lstStyle/>
          <a:p>
            <a:r>
              <a:rPr lang="en-GB" sz="3200" b="1" u="sng" dirty="0">
                <a:latin typeface="Tw Cen MT" panose="020B0602020104020603" pitchFamily="34" charset="0"/>
                <a:hlinkClick r:id="rId3"/>
              </a:rPr>
              <a:t>Here I am To Worship </a:t>
            </a:r>
            <a:endParaRPr lang="en-GB" sz="3200" dirty="0">
              <a:latin typeface="Tw Cen MT" panose="020B0602020104020603" pitchFamily="34" charset="0"/>
            </a:endParaRPr>
          </a:p>
        </p:txBody>
      </p:sp>
      <p:sp>
        <p:nvSpPr>
          <p:cNvPr id="7" name="TextBox 6"/>
          <p:cNvSpPr txBox="1"/>
          <p:nvPr/>
        </p:nvSpPr>
        <p:spPr>
          <a:xfrm>
            <a:off x="173780" y="1249224"/>
            <a:ext cx="7992758" cy="5201424"/>
          </a:xfrm>
          <a:prstGeom prst="rect">
            <a:avLst/>
          </a:prstGeom>
          <a:noFill/>
        </p:spPr>
        <p:txBody>
          <a:bodyPr wrap="square" rtlCol="0">
            <a:spAutoFit/>
          </a:bodyPr>
          <a:lstStyle/>
          <a:p>
            <a:pPr algn="ctr"/>
            <a:r>
              <a:rPr lang="en-GB" sz="2000" dirty="0">
                <a:latin typeface="Tw Cen MT" panose="020B0602020104020603" pitchFamily="34" charset="0"/>
              </a:rPr>
              <a:t> </a:t>
            </a:r>
          </a:p>
          <a:p>
            <a:pPr algn="ctr"/>
            <a:r>
              <a:rPr lang="en-GB" sz="2000" dirty="0">
                <a:latin typeface="Tw Cen MT" panose="020B0602020104020603" pitchFamily="34" charset="0"/>
              </a:rPr>
              <a:t>I have used Christian stories from the Bible as part of our Methodist culture to give examples but please use your own examples, stories from your faith to develop your ‘Trust in God’ and please share your examples on Seesaw.</a:t>
            </a:r>
          </a:p>
          <a:p>
            <a:endParaRPr lang="en-GB" dirty="0"/>
          </a:p>
          <a:p>
            <a:pPr algn="ctr"/>
            <a:r>
              <a:rPr lang="en-GB" sz="1800" dirty="0">
                <a:latin typeface="Tw Cen MT" panose="020B0602020104020603" pitchFamily="34" charset="0"/>
              </a:rPr>
              <a:t>Use the words in this song to take a moment of quiet and prepare to worship.</a:t>
            </a:r>
          </a:p>
          <a:p>
            <a:pPr algn="ctr"/>
            <a:r>
              <a:rPr lang="en-GB" sz="1800" dirty="0">
                <a:latin typeface="Tw Cen MT" panose="020B0602020104020603" pitchFamily="34" charset="0"/>
              </a:rPr>
              <a:t>Whilst we may not share the same God, we share one school community and our values support us in our development of:</a:t>
            </a:r>
          </a:p>
          <a:p>
            <a:pPr algn="ctr"/>
            <a:r>
              <a:rPr lang="en-GB" sz="1800" b="1" dirty="0">
                <a:latin typeface="Tw Cen MT" panose="020B0602020104020603" pitchFamily="34" charset="0"/>
              </a:rPr>
              <a:t>Ambition</a:t>
            </a:r>
          </a:p>
          <a:p>
            <a:pPr algn="ctr"/>
            <a:r>
              <a:rPr lang="en-GB" b="1" dirty="0">
                <a:latin typeface="Tw Cen MT" panose="020B0602020104020603" pitchFamily="34" charset="0"/>
              </a:rPr>
              <a:t>Courage</a:t>
            </a:r>
          </a:p>
          <a:p>
            <a:pPr algn="ctr"/>
            <a:r>
              <a:rPr lang="en-GB" sz="1800" b="1" dirty="0">
                <a:latin typeface="Tw Cen MT" panose="020B0602020104020603" pitchFamily="34" charset="0"/>
              </a:rPr>
              <a:t>Respect</a:t>
            </a:r>
          </a:p>
          <a:p>
            <a:pPr algn="ctr"/>
            <a:r>
              <a:rPr lang="en-GB" b="1" dirty="0">
                <a:latin typeface="Tw Cen MT" panose="020B0602020104020603" pitchFamily="34" charset="0"/>
              </a:rPr>
              <a:t>Love</a:t>
            </a:r>
          </a:p>
          <a:p>
            <a:pPr algn="ctr"/>
            <a:r>
              <a:rPr lang="en-GB" sz="1800" b="1" dirty="0">
                <a:latin typeface="Tw Cen MT" panose="020B0602020104020603" pitchFamily="34" charset="0"/>
              </a:rPr>
              <a:t>Hope</a:t>
            </a:r>
          </a:p>
          <a:p>
            <a:pPr algn="ctr"/>
            <a:r>
              <a:rPr lang="en-GB" b="1" dirty="0">
                <a:latin typeface="Tw Cen MT" panose="020B0602020104020603" pitchFamily="34" charset="0"/>
              </a:rPr>
              <a:t>Faith</a:t>
            </a:r>
            <a:endParaRPr lang="en-GB" sz="1800" b="1" dirty="0">
              <a:latin typeface="Tw Cen MT" panose="020B0602020104020603" pitchFamily="34" charset="0"/>
            </a:endParaRPr>
          </a:p>
          <a:p>
            <a:pPr algn="ctr"/>
            <a:endParaRPr lang="en-GB" sz="1800" dirty="0">
              <a:latin typeface="Tw Cen MT" panose="020B0602020104020603" pitchFamily="34" charset="0"/>
            </a:endParaRPr>
          </a:p>
          <a:p>
            <a:endParaRPr lang="en-GB" dirty="0"/>
          </a:p>
          <a:p>
            <a:endParaRPr lang="en-GB" dirty="0"/>
          </a:p>
          <a:p>
            <a:endParaRPr lang="en-GB" dirty="0"/>
          </a:p>
        </p:txBody>
      </p:sp>
    </p:spTree>
    <p:extLst>
      <p:ext uri="{BB962C8B-B14F-4D97-AF65-F5344CB8AC3E}">
        <p14:creationId xmlns:p14="http://schemas.microsoft.com/office/powerpoint/2010/main" val="1542214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27841" y="2191406"/>
            <a:ext cx="11001703" cy="3736428"/>
          </a:xfrm>
          <a:prstGeom prst="roundRect">
            <a:avLst/>
          </a:prstGeom>
          <a:solidFill>
            <a:schemeClr val="accent3">
              <a:lumMod val="20000"/>
              <a:lumOff val="8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838200" y="365125"/>
            <a:ext cx="10515600" cy="1325563"/>
          </a:xfrm>
        </p:spPr>
        <p:txBody>
          <a:bodyPr>
            <a:normAutofit/>
          </a:bodyPr>
          <a:lstStyle/>
          <a:p>
            <a:r>
              <a:rPr lang="en-GB" sz="7200" dirty="0">
                <a:latin typeface="Eras Demi ITC" panose="020B0805030504020804" pitchFamily="34" charset="0"/>
              </a:rPr>
              <a:t>Trusting God </a:t>
            </a:r>
          </a:p>
        </p:txBody>
      </p:sp>
      <p:sp>
        <p:nvSpPr>
          <p:cNvPr id="3" name="Content Placeholder 2"/>
          <p:cNvSpPr>
            <a:spLocks noGrp="1"/>
          </p:cNvSpPr>
          <p:nvPr>
            <p:ph idx="1"/>
          </p:nvPr>
        </p:nvSpPr>
        <p:spPr>
          <a:xfrm>
            <a:off x="838200" y="2333297"/>
            <a:ext cx="10515600" cy="3843666"/>
          </a:xfrm>
        </p:spPr>
        <p:txBody>
          <a:bodyPr>
            <a:normAutofit/>
          </a:bodyPr>
          <a:lstStyle/>
          <a:p>
            <a:pPr marL="0" indent="0" algn="ctr">
              <a:buNone/>
            </a:pPr>
            <a:r>
              <a:rPr lang="en-GB" sz="5400" dirty="0">
                <a:latin typeface="Tw Cen MT" panose="020B0602020104020603" pitchFamily="34" charset="0"/>
              </a:rPr>
              <a:t>Is it always easy to trust in God? </a:t>
            </a:r>
          </a:p>
          <a:p>
            <a:pPr marL="0" indent="0" algn="ctr">
              <a:buNone/>
            </a:pPr>
            <a:endParaRPr lang="en-GB" sz="5400" dirty="0">
              <a:latin typeface="Tw Cen MT" panose="020B0602020104020603" pitchFamily="34" charset="0"/>
            </a:endParaRPr>
          </a:p>
          <a:p>
            <a:pPr marL="0" indent="0" algn="ctr">
              <a:buNone/>
            </a:pPr>
            <a:endParaRPr lang="en-GB" sz="800" dirty="0">
              <a:latin typeface="Tw Cen MT" panose="020B0602020104020603" pitchFamily="34" charset="0"/>
            </a:endParaRPr>
          </a:p>
          <a:p>
            <a:pPr marL="0" indent="0" algn="ctr">
              <a:buNone/>
            </a:pPr>
            <a:r>
              <a:rPr lang="en-GB" sz="5400" dirty="0">
                <a:latin typeface="Tw Cen MT" panose="020B0602020104020603" pitchFamily="34" charset="0"/>
              </a:rPr>
              <a:t>When do you find it hard to trust in your God? </a:t>
            </a:r>
          </a:p>
        </p:txBody>
      </p:sp>
    </p:spTree>
    <p:extLst>
      <p:ext uri="{BB962C8B-B14F-4D97-AF65-F5344CB8AC3E}">
        <p14:creationId xmlns:p14="http://schemas.microsoft.com/office/powerpoint/2010/main" val="3709754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Eras Demi ITC" panose="020B0805030504020804" pitchFamily="34" charset="0"/>
              </a:rPr>
              <a:t>David and Goliath </a:t>
            </a:r>
          </a:p>
        </p:txBody>
      </p:sp>
      <p:sp>
        <p:nvSpPr>
          <p:cNvPr id="3" name="Content Placeholder 2"/>
          <p:cNvSpPr>
            <a:spLocks noGrp="1"/>
          </p:cNvSpPr>
          <p:nvPr>
            <p:ph idx="1"/>
          </p:nvPr>
        </p:nvSpPr>
        <p:spPr>
          <a:xfrm>
            <a:off x="2269819" y="5616901"/>
            <a:ext cx="10515600" cy="564439"/>
          </a:xfrm>
        </p:spPr>
        <p:txBody>
          <a:bodyPr/>
          <a:lstStyle/>
          <a:p>
            <a:r>
              <a:rPr lang="en-GB" dirty="0">
                <a:hlinkClick r:id="rId2"/>
              </a:rPr>
              <a:t>https://www.youtube.com/watch?v=lf39lefpgW0</a:t>
            </a:r>
            <a:r>
              <a:rPr lang="en-GB" dirty="0"/>
              <a:t> </a:t>
            </a:r>
          </a:p>
        </p:txBody>
      </p:sp>
      <p:pic>
        <p:nvPicPr>
          <p:cNvPr id="4" name="Picture 3"/>
          <p:cNvPicPr>
            <a:picLocks noChangeAspect="1"/>
          </p:cNvPicPr>
          <p:nvPr/>
        </p:nvPicPr>
        <p:blipFill>
          <a:blip r:embed="rId3"/>
          <a:stretch>
            <a:fillRect/>
          </a:stretch>
        </p:blipFill>
        <p:spPr>
          <a:xfrm>
            <a:off x="2269819" y="1468082"/>
            <a:ext cx="7652361" cy="3921835"/>
          </a:xfrm>
          <a:prstGeom prst="rect">
            <a:avLst/>
          </a:prstGeom>
        </p:spPr>
      </p:pic>
    </p:spTree>
    <p:extLst>
      <p:ext uri="{BB962C8B-B14F-4D97-AF65-F5344CB8AC3E}">
        <p14:creationId xmlns:p14="http://schemas.microsoft.com/office/powerpoint/2010/main" val="3508567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dirty="0">
                <a:latin typeface="Eras Demi ITC" panose="020B0805030504020804" pitchFamily="34" charset="0"/>
              </a:rPr>
              <a:t>David was a person who trusted God. </a:t>
            </a:r>
            <a:r>
              <a:rPr lang="en-GB" dirty="0"/>
              <a:t>	</a:t>
            </a:r>
          </a:p>
        </p:txBody>
      </p:sp>
      <p:sp>
        <p:nvSpPr>
          <p:cNvPr id="3" name="Content Placeholder 2"/>
          <p:cNvSpPr>
            <a:spLocks noGrp="1"/>
          </p:cNvSpPr>
          <p:nvPr>
            <p:ph idx="1"/>
          </p:nvPr>
        </p:nvSpPr>
        <p:spPr>
          <a:xfrm>
            <a:off x="697585" y="1951347"/>
            <a:ext cx="11274456" cy="4769963"/>
          </a:xfrm>
        </p:spPr>
        <p:txBody>
          <a:bodyPr>
            <a:normAutofit fontScale="85000" lnSpcReduction="10000"/>
          </a:bodyPr>
          <a:lstStyle/>
          <a:p>
            <a:r>
              <a:rPr lang="en-GB" sz="3600" dirty="0">
                <a:latin typeface="Tw Cen MT" panose="020B0602020104020603" pitchFamily="34" charset="0"/>
              </a:rPr>
              <a:t>The situation for David looked pretty bleak. An army were wanting to defeat God’s people and they had a GIANT to help them do it! But David knew he had to trust God and stand up for God’s people. </a:t>
            </a:r>
          </a:p>
          <a:p>
            <a:r>
              <a:rPr lang="en-GB" sz="3600" dirty="0">
                <a:latin typeface="Tw Cen MT" panose="020B0602020104020603" pitchFamily="34" charset="0"/>
              </a:rPr>
              <a:t>It can’t have been easy for David to approach Goliath. To look up at him in his full armour with just a slingshot and a few pebbles to defend himself. But David trusted God, even in the scariest of times. </a:t>
            </a:r>
          </a:p>
          <a:p>
            <a:pPr lvl="1">
              <a:buFont typeface="Courier New" panose="02070309020205020404" pitchFamily="49" charset="0"/>
              <a:buChar char="o"/>
            </a:pPr>
            <a:r>
              <a:rPr lang="en-GB" sz="3200" b="1" dirty="0">
                <a:latin typeface="Tw Cen MT" panose="020B0602020104020603" pitchFamily="34" charset="0"/>
              </a:rPr>
              <a:t>Have you ever felt small like David, facing the biggest of challenges and not sure how to overcome the obstacles in front of you?</a:t>
            </a:r>
          </a:p>
          <a:p>
            <a:pPr lvl="1">
              <a:buFont typeface="Courier New" panose="02070309020205020404" pitchFamily="49" charset="0"/>
              <a:buChar char="o"/>
            </a:pPr>
            <a:r>
              <a:rPr lang="en-GB" sz="3200" b="1" dirty="0">
                <a:latin typeface="Tw Cen MT" panose="020B0602020104020603" pitchFamily="34" charset="0"/>
              </a:rPr>
              <a:t>What did you do?  </a:t>
            </a:r>
          </a:p>
          <a:p>
            <a:pPr lvl="1">
              <a:buFont typeface="Courier New" panose="02070309020205020404" pitchFamily="49" charset="0"/>
              <a:buChar char="o"/>
            </a:pPr>
            <a:r>
              <a:rPr lang="en-GB" sz="3200" b="1" dirty="0">
                <a:latin typeface="Tw Cen MT" panose="020B0602020104020603" pitchFamily="34" charset="0"/>
              </a:rPr>
              <a:t>Did you trust anyone to help you?</a:t>
            </a:r>
          </a:p>
        </p:txBody>
      </p:sp>
    </p:spTree>
    <p:extLst>
      <p:ext uri="{BB962C8B-B14F-4D97-AF65-F5344CB8AC3E}">
        <p14:creationId xmlns:p14="http://schemas.microsoft.com/office/powerpoint/2010/main" val="2940775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5400" dirty="0">
                <a:latin typeface="Eras Demi ITC" panose="020B0805030504020804" pitchFamily="34" charset="0"/>
              </a:rPr>
              <a:t>‘But Wholly trust in Jesus’ name’</a:t>
            </a:r>
            <a:r>
              <a:rPr lang="en-GB" sz="5400" dirty="0">
                <a:latin typeface="Twinkl Cursive Looped" panose="02000000000000000000" pitchFamily="2" charset="0"/>
              </a:rPr>
              <a:t>	</a:t>
            </a:r>
          </a:p>
        </p:txBody>
      </p:sp>
      <p:sp>
        <p:nvSpPr>
          <p:cNvPr id="3" name="Content Placeholder 2"/>
          <p:cNvSpPr>
            <a:spLocks noGrp="1"/>
          </p:cNvSpPr>
          <p:nvPr>
            <p:ph idx="1"/>
          </p:nvPr>
        </p:nvSpPr>
        <p:spPr>
          <a:xfrm>
            <a:off x="296333" y="1947857"/>
            <a:ext cx="11599334" cy="3870762"/>
          </a:xfrm>
        </p:spPr>
        <p:txBody>
          <a:bodyPr>
            <a:noAutofit/>
          </a:bodyPr>
          <a:lstStyle/>
          <a:p>
            <a:pPr marL="0" indent="0">
              <a:buNone/>
            </a:pPr>
            <a:r>
              <a:rPr lang="en-GB" sz="3600" dirty="0">
                <a:latin typeface="Tw Cen MT" panose="020B0602020104020603" pitchFamily="34" charset="0"/>
              </a:rPr>
              <a:t>Even when things seem scary, even when things seem sad, God is so good. </a:t>
            </a:r>
          </a:p>
          <a:p>
            <a:pPr marL="0" indent="0">
              <a:buNone/>
            </a:pPr>
            <a:r>
              <a:rPr lang="en-GB" sz="3600" dirty="0">
                <a:latin typeface="Tw Cen MT" panose="020B0602020104020603" pitchFamily="34" charset="0"/>
              </a:rPr>
              <a:t>He is someone we can trust through the darkest of storms. </a:t>
            </a:r>
          </a:p>
          <a:p>
            <a:pPr marL="0" indent="0">
              <a:buNone/>
            </a:pPr>
            <a:r>
              <a:rPr lang="en-GB" sz="3600" dirty="0">
                <a:latin typeface="Tw Cen MT" panose="020B0602020104020603" pitchFamily="34" charset="0"/>
              </a:rPr>
              <a:t>Always remember you can trust your God to look after you and to listen to your prayers. </a:t>
            </a:r>
          </a:p>
          <a:p>
            <a:pPr marL="0" indent="0">
              <a:buNone/>
            </a:pPr>
            <a:r>
              <a:rPr lang="en-GB" sz="3600" dirty="0">
                <a:latin typeface="Tw Cen MT" panose="020B0602020104020603" pitchFamily="34" charset="0"/>
              </a:rPr>
              <a:t>This song is a Christian song about trusting in God-you may like to listen to it:</a:t>
            </a:r>
          </a:p>
        </p:txBody>
      </p:sp>
      <p:sp>
        <p:nvSpPr>
          <p:cNvPr id="4" name="Rectangle 3"/>
          <p:cNvSpPr/>
          <p:nvPr/>
        </p:nvSpPr>
        <p:spPr>
          <a:xfrm>
            <a:off x="7378262" y="6418448"/>
            <a:ext cx="184731" cy="369332"/>
          </a:xfrm>
          <a:prstGeom prst="rect">
            <a:avLst/>
          </a:prstGeom>
        </p:spPr>
        <p:txBody>
          <a:bodyPr wrap="none">
            <a:spAutoFit/>
          </a:bodyPr>
          <a:lstStyle/>
          <a:p>
            <a:endParaRPr lang="en-GB" dirty="0"/>
          </a:p>
        </p:txBody>
      </p:sp>
      <p:sp>
        <p:nvSpPr>
          <p:cNvPr id="5" name="TextBox 4"/>
          <p:cNvSpPr txBox="1"/>
          <p:nvPr/>
        </p:nvSpPr>
        <p:spPr>
          <a:xfrm>
            <a:off x="964324" y="6226381"/>
            <a:ext cx="10515600" cy="584775"/>
          </a:xfrm>
          <a:prstGeom prst="rect">
            <a:avLst/>
          </a:prstGeom>
          <a:noFill/>
        </p:spPr>
        <p:txBody>
          <a:bodyPr wrap="square" rtlCol="0">
            <a:spAutoFit/>
          </a:bodyPr>
          <a:lstStyle/>
          <a:p>
            <a:r>
              <a:rPr lang="en-GB" sz="3200" dirty="0">
                <a:latin typeface="Eras Demi ITC" panose="020B0805030504020804" pitchFamily="34" charset="0"/>
                <a:hlinkClick r:id="rId2"/>
              </a:rPr>
              <a:t>https://www.youtube.com/watch?v=YPrEg2JS384</a:t>
            </a:r>
            <a:endParaRPr lang="en-GB" sz="3200" dirty="0">
              <a:latin typeface="Eras Demi ITC" panose="020B0805030504020804" pitchFamily="34" charset="0"/>
            </a:endParaRPr>
          </a:p>
        </p:txBody>
      </p:sp>
      <p:pic>
        <p:nvPicPr>
          <p:cNvPr id="6" name="Picture 5" descr="File:Noun project - Music notes.svg - Wikimedia Common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75069" y="91440"/>
            <a:ext cx="1757462" cy="1757462"/>
          </a:xfrm>
          <a:prstGeom prst="rect">
            <a:avLst/>
          </a:prstGeom>
        </p:spPr>
      </p:pic>
    </p:spTree>
    <p:extLst>
      <p:ext uri="{BB962C8B-B14F-4D97-AF65-F5344CB8AC3E}">
        <p14:creationId xmlns:p14="http://schemas.microsoft.com/office/powerpoint/2010/main" val="4033532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083" y="1627663"/>
            <a:ext cx="10515600" cy="4351338"/>
          </a:xfrm>
        </p:spPr>
        <p:txBody>
          <a:bodyPr>
            <a:noAutofit/>
          </a:bodyPr>
          <a:lstStyle/>
          <a:p>
            <a:pPr marL="0" indent="0">
              <a:buNone/>
            </a:pPr>
            <a:r>
              <a:rPr lang="en-GB" sz="3200" dirty="0">
                <a:latin typeface="Tw Cen MT" panose="020B0602020104020603" pitchFamily="34" charset="0"/>
              </a:rPr>
              <a:t>Dear God, </a:t>
            </a:r>
          </a:p>
          <a:p>
            <a:pPr marL="0" indent="0">
              <a:buNone/>
            </a:pPr>
            <a:endParaRPr lang="en-GB" sz="3200" dirty="0">
              <a:latin typeface="Tw Cen MT" panose="020B0602020104020603" pitchFamily="34" charset="0"/>
            </a:endParaRPr>
          </a:p>
          <a:p>
            <a:pPr marL="0" indent="0">
              <a:buNone/>
            </a:pPr>
            <a:r>
              <a:rPr lang="en-GB" sz="3200" dirty="0">
                <a:latin typeface="Tw Cen MT" panose="020B0602020104020603" pitchFamily="34" charset="0"/>
              </a:rPr>
              <a:t>Sometimes we find trusting You a hard thing to do, especially when things are scary are sad. Please help us to trust in You and have faith that You are doing all things for our good and for Your glory. </a:t>
            </a:r>
          </a:p>
          <a:p>
            <a:pPr marL="0" indent="0">
              <a:buNone/>
            </a:pPr>
            <a:br>
              <a:rPr lang="en-GB" sz="3200" dirty="0">
                <a:latin typeface="Tw Cen MT" panose="020B0602020104020603" pitchFamily="34" charset="0"/>
              </a:rPr>
            </a:br>
            <a:r>
              <a:rPr lang="en-GB" sz="3200" dirty="0">
                <a:latin typeface="Tw Cen MT" panose="020B0602020104020603" pitchFamily="34" charset="0"/>
              </a:rPr>
              <a:t>Help us to be a school who trust in Your love for us. </a:t>
            </a:r>
          </a:p>
          <a:p>
            <a:pPr marL="0" indent="0">
              <a:buNone/>
            </a:pPr>
            <a:r>
              <a:rPr lang="en-GB" sz="3200" dirty="0">
                <a:latin typeface="Tw Cen MT" panose="020B0602020104020603" pitchFamily="34" charset="0"/>
              </a:rPr>
              <a:t>Amen </a:t>
            </a:r>
          </a:p>
        </p:txBody>
      </p:sp>
      <p:sp>
        <p:nvSpPr>
          <p:cNvPr id="4" name="Title 3"/>
          <p:cNvSpPr>
            <a:spLocks noGrp="1"/>
          </p:cNvSpPr>
          <p:nvPr>
            <p:ph type="title"/>
          </p:nvPr>
        </p:nvSpPr>
        <p:spPr>
          <a:xfrm>
            <a:off x="286407" y="112877"/>
            <a:ext cx="10515600" cy="1325563"/>
          </a:xfrm>
        </p:spPr>
        <p:txBody>
          <a:bodyPr>
            <a:normAutofit/>
          </a:bodyPr>
          <a:lstStyle/>
          <a:p>
            <a:r>
              <a:rPr lang="en-GB" sz="6000" dirty="0">
                <a:latin typeface="Tw Cen MT" panose="020B0602020104020603" pitchFamily="34" charset="0"/>
              </a:rPr>
              <a:t>Let’s Pray </a:t>
            </a:r>
          </a:p>
        </p:txBody>
      </p:sp>
      <p:pic>
        <p:nvPicPr>
          <p:cNvPr id="5" name="Picture 4"/>
          <p:cNvPicPr>
            <a:picLocks noChangeAspect="1"/>
          </p:cNvPicPr>
          <p:nvPr/>
        </p:nvPicPr>
        <p:blipFill>
          <a:blip r:embed="rId2"/>
          <a:stretch>
            <a:fillRect/>
          </a:stretch>
        </p:blipFill>
        <p:spPr>
          <a:xfrm>
            <a:off x="9380564" y="4059702"/>
            <a:ext cx="2798298" cy="2798298"/>
          </a:xfrm>
          <a:prstGeom prst="rect">
            <a:avLst/>
          </a:prstGeom>
          <a:ln>
            <a:noFill/>
          </a:ln>
          <a:effectLst>
            <a:softEdge rad="112500"/>
          </a:effectLst>
        </p:spPr>
      </p:pic>
      <p:pic>
        <p:nvPicPr>
          <p:cNvPr id="7" name="Picture 2" descr="lighted candle photo – Free Candle Image on Unsplash"/>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43816" y="91418"/>
            <a:ext cx="2001735" cy="26683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647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3345" y="0"/>
            <a:ext cx="11371624" cy="1325563"/>
          </a:xfrm>
        </p:spPr>
        <p:txBody>
          <a:bodyPr>
            <a:normAutofit fontScale="90000"/>
          </a:bodyPr>
          <a:lstStyle/>
          <a:p>
            <a:pPr algn="ctr"/>
            <a:r>
              <a:rPr lang="en-GB" sz="5400" dirty="0">
                <a:latin typeface="Tw Cen MT" panose="020B0602020104020603" pitchFamily="34" charset="0"/>
              </a:rPr>
              <a:t>To have a go at home... recreate the slingshot used by David in the story:</a:t>
            </a:r>
          </a:p>
        </p:txBody>
      </p:sp>
      <p:sp>
        <p:nvSpPr>
          <p:cNvPr id="3" name="Content Placeholder 2"/>
          <p:cNvSpPr>
            <a:spLocks noGrp="1"/>
          </p:cNvSpPr>
          <p:nvPr>
            <p:ph idx="1"/>
          </p:nvPr>
        </p:nvSpPr>
        <p:spPr>
          <a:xfrm>
            <a:off x="6674177" y="1245475"/>
            <a:ext cx="5363852" cy="5454870"/>
          </a:xfrm>
        </p:spPr>
        <p:txBody>
          <a:bodyPr>
            <a:noAutofit/>
          </a:bodyPr>
          <a:lstStyle/>
          <a:p>
            <a:r>
              <a:rPr lang="en-GB" sz="2400" dirty="0">
                <a:latin typeface="Tw Cen MT" panose="020B0602020104020603" pitchFamily="34" charset="0"/>
              </a:rPr>
              <a:t>If you don’t have lollipop sticks, you could use twigs from outside. </a:t>
            </a:r>
          </a:p>
          <a:p>
            <a:r>
              <a:rPr lang="en-GB" sz="2400" dirty="0">
                <a:latin typeface="Tw Cen MT" panose="020B0602020104020603" pitchFamily="34" charset="0"/>
              </a:rPr>
              <a:t>If you don’t have a pipe cleaner, string will do. You could even colour that part of the slingshot. </a:t>
            </a:r>
          </a:p>
          <a:p>
            <a:r>
              <a:rPr lang="en-GB" sz="2400" dirty="0">
                <a:latin typeface="Tw Cen MT" panose="020B0602020104020603" pitchFamily="34" charset="0"/>
              </a:rPr>
              <a:t>When you’ve created your slingshot, why not add these words from the bible above it to remind you of the story.</a:t>
            </a:r>
          </a:p>
          <a:p>
            <a:pPr marL="0" indent="0" algn="ctr">
              <a:buNone/>
            </a:pPr>
            <a:r>
              <a:rPr lang="en-GB" sz="5400" dirty="0">
                <a:latin typeface="Tw Cen MT" panose="020B0602020104020603" pitchFamily="34" charset="0"/>
              </a:rPr>
              <a:t>‘</a:t>
            </a:r>
            <a:r>
              <a:rPr lang="en-GB" sz="4800" dirty="0">
                <a:latin typeface="Tw Cen MT" panose="020B0602020104020603" pitchFamily="34" charset="0"/>
              </a:rPr>
              <a:t>The battle is the Lord’s.’ </a:t>
            </a:r>
            <a:br>
              <a:rPr lang="en-GB" sz="4800" dirty="0">
                <a:latin typeface="Tw Cen MT" panose="020B0602020104020603" pitchFamily="34" charset="0"/>
              </a:rPr>
            </a:br>
            <a:r>
              <a:rPr lang="en-GB" sz="4800" dirty="0">
                <a:latin typeface="Tw Cen MT" panose="020B0602020104020603" pitchFamily="34" charset="0"/>
              </a:rPr>
              <a:t>1 Samuel 17:47 </a:t>
            </a:r>
          </a:p>
          <a:p>
            <a:endParaRPr lang="en-GB" sz="2000" dirty="0">
              <a:latin typeface="Twinkl Cursive Looped" panose="02000000000000000000" pitchFamily="2" charset="0"/>
            </a:endParaRPr>
          </a:p>
        </p:txBody>
      </p:sp>
      <p:pic>
        <p:nvPicPr>
          <p:cNvPr id="3074" name="Picture 2" descr="Pin on 1 and 2 Samuel"/>
          <p:cNvPicPr>
            <a:picLocks noChangeAspect="1" noChangeArrowheads="1"/>
          </p:cNvPicPr>
          <p:nvPr/>
        </p:nvPicPr>
        <p:blipFill rotWithShape="1">
          <a:blip r:embed="rId2">
            <a:extLst>
              <a:ext uri="{28A0092B-C50C-407E-A947-70E740481C1C}">
                <a14:useLocalDpi xmlns:a14="http://schemas.microsoft.com/office/drawing/2010/main" val="0"/>
              </a:ext>
            </a:extLst>
          </a:blip>
          <a:srcRect l="-1082" t="29415" r="1082" b="9143"/>
          <a:stretch/>
        </p:blipFill>
        <p:spPr bwMode="auto">
          <a:xfrm>
            <a:off x="691604" y="1651274"/>
            <a:ext cx="5829300" cy="4635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292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A85C5-6E73-4A90-8CDE-27A594B99A6E}"/>
              </a:ext>
            </a:extLst>
          </p:cNvPr>
          <p:cNvSpPr>
            <a:spLocks noGrp="1"/>
          </p:cNvSpPr>
          <p:nvPr>
            <p:ph type="title"/>
          </p:nvPr>
        </p:nvSpPr>
        <p:spPr/>
        <p:txBody>
          <a:bodyPr/>
          <a:lstStyle/>
          <a:p>
            <a:r>
              <a:rPr lang="en-GB" dirty="0"/>
              <a:t>Don’t forget to share your work on Seesaw:</a:t>
            </a:r>
          </a:p>
        </p:txBody>
      </p:sp>
      <p:sp>
        <p:nvSpPr>
          <p:cNvPr id="3" name="Content Placeholder 2">
            <a:extLst>
              <a:ext uri="{FF2B5EF4-FFF2-40B4-BE49-F238E27FC236}">
                <a16:creationId xmlns:a16="http://schemas.microsoft.com/office/drawing/2014/main" id="{D2E7F19C-3F56-45A4-AD8D-8B63B0EC59EB}"/>
              </a:ext>
            </a:extLst>
          </p:cNvPr>
          <p:cNvSpPr>
            <a:spLocks noGrp="1"/>
          </p:cNvSpPr>
          <p:nvPr>
            <p:ph idx="1"/>
          </p:nvPr>
        </p:nvSpPr>
        <p:spPr/>
        <p:txBody>
          <a:bodyPr/>
          <a:lstStyle/>
          <a:p>
            <a:pPr marL="0" indent="0">
              <a:buNone/>
            </a:pPr>
            <a:r>
              <a:rPr lang="en-GB" dirty="0"/>
              <a:t>If you wish to do something different you might like to:</a:t>
            </a:r>
          </a:p>
          <a:p>
            <a:r>
              <a:rPr lang="en-GB" dirty="0"/>
              <a:t>Do a comic strip retelling of the story</a:t>
            </a:r>
          </a:p>
          <a:p>
            <a:r>
              <a:rPr lang="en-GB" dirty="0"/>
              <a:t>Design  a poster to encourage people to trust in God</a:t>
            </a:r>
          </a:p>
          <a:p>
            <a:r>
              <a:rPr lang="en-GB" dirty="0"/>
              <a:t>Write your own song about trusting God/others</a:t>
            </a:r>
          </a:p>
          <a:p>
            <a:r>
              <a:rPr lang="en-GB" dirty="0"/>
              <a:t>Any other wonderful thing you might like to undertake </a:t>
            </a:r>
            <a:r>
              <a:rPr lang="en-GB" dirty="0">
                <a:sym typeface="Wingdings" panose="05000000000000000000" pitchFamily="2" charset="2"/>
              </a:rPr>
              <a:t></a:t>
            </a:r>
          </a:p>
          <a:p>
            <a:endParaRPr lang="en-GB" dirty="0">
              <a:sym typeface="Wingdings" panose="05000000000000000000" pitchFamily="2" charset="2"/>
            </a:endParaRPr>
          </a:p>
          <a:p>
            <a:pPr marL="0" indent="0" algn="ctr">
              <a:buNone/>
            </a:pPr>
            <a:r>
              <a:rPr lang="en-GB" b="1" dirty="0">
                <a:sym typeface="Wingdings" panose="05000000000000000000" pitchFamily="2" charset="2"/>
              </a:rPr>
              <a:t>I can’t wait to see your work-Stay Safe</a:t>
            </a:r>
          </a:p>
          <a:p>
            <a:pPr marL="0" indent="0" algn="ctr">
              <a:buNone/>
            </a:pPr>
            <a:r>
              <a:rPr lang="en-GB" b="1" dirty="0">
                <a:sym typeface="Wingdings" panose="05000000000000000000" pitchFamily="2" charset="2"/>
              </a:rPr>
              <a:t>Mrs Nickson x</a:t>
            </a:r>
            <a:endParaRPr lang="en-GB" b="1" dirty="0"/>
          </a:p>
          <a:p>
            <a:endParaRPr lang="en-GB" dirty="0"/>
          </a:p>
        </p:txBody>
      </p:sp>
    </p:spTree>
    <p:extLst>
      <p:ext uri="{BB962C8B-B14F-4D97-AF65-F5344CB8AC3E}">
        <p14:creationId xmlns:p14="http://schemas.microsoft.com/office/powerpoint/2010/main" val="10541743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592</Words>
  <Application>Microsoft Office PowerPoint</Application>
  <PresentationFormat>Widescreen</PresentationFormat>
  <Paragraphs>55</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Calibri</vt:lpstr>
      <vt:lpstr>Calibri Light</vt:lpstr>
      <vt:lpstr>Courier New</vt:lpstr>
      <vt:lpstr>Eras Demi ITC</vt:lpstr>
      <vt:lpstr>Tw Cen MT</vt:lpstr>
      <vt:lpstr>Twinkl Cursive Looped</vt:lpstr>
      <vt:lpstr>Office Theme</vt:lpstr>
      <vt:lpstr>PowerPoint Presentation</vt:lpstr>
      <vt:lpstr>Trusting God </vt:lpstr>
      <vt:lpstr>David and Goliath </vt:lpstr>
      <vt:lpstr>David was a person who trusted God.  </vt:lpstr>
      <vt:lpstr>‘But Wholly trust in Jesus’ name’ </vt:lpstr>
      <vt:lpstr>Let’s Pray </vt:lpstr>
      <vt:lpstr>To have a go at home... recreate the slingshot used by David in the story:</vt:lpstr>
      <vt:lpstr>Don’t forget to share your work on Seesaw:</vt:lpstr>
    </vt:vector>
  </TitlesOfParts>
  <Company>St Modwens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 Brassington</dc:creator>
  <cp:lastModifiedBy>User</cp:lastModifiedBy>
  <cp:revision>10</cp:revision>
  <dcterms:created xsi:type="dcterms:W3CDTF">2021-01-19T14:23:50Z</dcterms:created>
  <dcterms:modified xsi:type="dcterms:W3CDTF">2021-01-28T12:34:26Z</dcterms:modified>
</cp:coreProperties>
</file>