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672" y="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elestia-R1---OverlayTitleS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739775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743973" y="1964267"/>
            <a:ext cx="5714228" cy="2421464"/>
          </a:xfrm>
        </p:spPr>
        <p:txBody>
          <a:bodyPr anchor="b">
            <a:normAutofit/>
          </a:bodyPr>
          <a:lstStyle>
            <a:lvl1pPr algn="r">
              <a:defRPr sz="44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743973" y="4385733"/>
            <a:ext cx="5714228" cy="1405467"/>
          </a:xfrm>
        </p:spPr>
        <p:txBody>
          <a:bodyPr anchor="t">
            <a:normAutofit/>
          </a:bodyPr>
          <a:lstStyle>
            <a:lvl1pPr marL="0" indent="0" algn="r">
              <a:buNone/>
              <a:defRPr sz="1800" cap="all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752311" y="5870576"/>
            <a:ext cx="1212173" cy="377825"/>
          </a:xfrm>
        </p:spPr>
        <p:txBody>
          <a:bodyPr/>
          <a:lstStyle/>
          <a:p>
            <a:fld id="{42A77B9F-20E0-4925-B504-79DA701CBB59}" type="datetimeFigureOut">
              <a:rPr lang="en-GB" smtClean="0"/>
              <a:t>05/11/2018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743973" y="5870576"/>
            <a:ext cx="3932137" cy="377825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40685" y="5870576"/>
            <a:ext cx="417516" cy="377825"/>
          </a:xfrm>
        </p:spPr>
        <p:txBody>
          <a:bodyPr/>
          <a:lstStyle/>
          <a:p>
            <a:fld id="{20807FD0-5092-4B49-B491-28ACF9804A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58162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S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56" y="0"/>
            <a:ext cx="91186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77B9F-20E0-4925-B504-79DA701CBB59}" type="datetimeFigureOut">
              <a:rPr lang="en-GB" smtClean="0"/>
              <a:t>05/11/2018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07FD0-5092-4B49-B491-28ACF9804A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55566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S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56" y="0"/>
            <a:ext cx="91186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2" y="3308581"/>
            <a:ext cx="7772400" cy="14688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1" y="4777381"/>
            <a:ext cx="777240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 cap="all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77B9F-20E0-4925-B504-79DA701CBB59}" type="datetimeFigureOut">
              <a:rPr lang="en-GB" smtClean="0"/>
              <a:t>05/11/2018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07FD0-5092-4B49-B491-28ACF9804A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97105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Celestia-R1---OverlayContentS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56" y="0"/>
            <a:ext cx="91186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1" y="2142068"/>
            <a:ext cx="3813048" cy="3649134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16553" y="2142068"/>
            <a:ext cx="3813048" cy="3649133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77B9F-20E0-4925-B504-79DA701CBB59}" type="datetimeFigureOut">
              <a:rPr lang="en-GB" smtClean="0"/>
              <a:t>05/11/2018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07FD0-5092-4B49-B491-28ACF9804A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44702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Celestia-R1---OverlayContentS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56" y="0"/>
            <a:ext cx="91186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43480" y="2218267"/>
            <a:ext cx="354060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870201"/>
            <a:ext cx="3813048" cy="2920998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11120" y="2218267"/>
            <a:ext cx="351848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16552" y="2870201"/>
            <a:ext cx="3813048" cy="2920998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77B9F-20E0-4925-B504-79DA701CBB59}" type="datetimeFigureOut">
              <a:rPr lang="en-GB" smtClean="0"/>
              <a:t>05/11/2018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07FD0-5092-4B49-B491-28ACF9804A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7079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Celestia-R1---OverlayContentS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56" y="0"/>
            <a:ext cx="91186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609601"/>
            <a:ext cx="7772400" cy="1456267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77B9F-20E0-4925-B504-79DA701CBB59}" type="datetimeFigureOut">
              <a:rPr lang="en-GB" smtClean="0"/>
              <a:t>05/11/2018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07FD0-5092-4B49-B491-28ACF9804A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21867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elestia-R1---OverlayContentS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56" y="0"/>
            <a:ext cx="91186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77B9F-20E0-4925-B504-79DA701CBB59}" type="datetimeFigureOut">
              <a:rPr lang="en-GB" smtClean="0"/>
              <a:t>05/11/2018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07FD0-5092-4B49-B491-28ACF9804A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2025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Celestia-R1---OverlayContentS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56" y="0"/>
            <a:ext cx="91186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1718" y="1557868"/>
            <a:ext cx="2862910" cy="1439332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06144" y="609601"/>
            <a:ext cx="4627975" cy="51816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61718" y="2997200"/>
            <a:ext cx="2862910" cy="1845735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77B9F-20E0-4925-B504-79DA701CBB59}" type="datetimeFigureOut">
              <a:rPr lang="en-GB" smtClean="0"/>
              <a:t>05/11/2018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07FD0-5092-4B49-B491-28ACF9804A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91206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elestia-R1---OverlayContentS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56" y="0"/>
            <a:ext cx="91186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2128" y="1735672"/>
            <a:ext cx="4097204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029200" y="914400"/>
            <a:ext cx="3200400" cy="4572000"/>
          </a:xfrm>
          <a:prstGeom prst="roundRect">
            <a:avLst>
              <a:gd name="adj" fmla="val 42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defRPr lang="en-US" sz="1600" dirty="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62128" y="3107272"/>
            <a:ext cx="4097204" cy="1828800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77B9F-20E0-4925-B504-79DA701CBB59}" type="datetimeFigureOut">
              <a:rPr lang="en-GB" smtClean="0"/>
              <a:t>05/11/2018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07FD0-5092-4B49-B491-28ACF9804A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58704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Celestia-R1---OverlayContentS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56" y="0"/>
            <a:ext cx="91186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4732865"/>
            <a:ext cx="7772400" cy="566738"/>
          </a:xfrm>
        </p:spPr>
        <p:txBody>
          <a:bodyPr anchor="b">
            <a:normAutofit/>
          </a:bodyPr>
          <a:lstStyle>
            <a:lvl1pPr algn="l">
              <a:defRPr sz="2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4401" y="932112"/>
            <a:ext cx="6858000" cy="3164976"/>
          </a:xfrm>
          <a:prstGeom prst="roundRect">
            <a:avLst>
              <a:gd name="adj" fmla="val 43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defRPr lang="en-US" sz="160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5299603"/>
            <a:ext cx="7772400" cy="493712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77B9F-20E0-4925-B504-79DA701CBB59}" type="datetimeFigureOut">
              <a:rPr lang="en-GB" smtClean="0"/>
              <a:t>05/11/2018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07FD0-5092-4B49-B491-28ACF9804A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23122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S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56" y="0"/>
            <a:ext cx="91186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3" y="609602"/>
            <a:ext cx="7772399" cy="3124199"/>
          </a:xfrm>
        </p:spPr>
        <p:txBody>
          <a:bodyPr anchor="ctr">
            <a:normAutofit/>
          </a:bodyPr>
          <a:lstStyle>
            <a:lvl1pPr algn="l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2" y="4343400"/>
            <a:ext cx="7772399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77B9F-20E0-4925-B504-79DA701CBB59}" type="datetimeFigureOut">
              <a:rPr lang="en-GB" smtClean="0"/>
              <a:t>05/11/2018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07FD0-5092-4B49-B491-28ACF9804A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902740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 descr="Celestia-R1---OverlayContentS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56" y="0"/>
            <a:ext cx="9118600" cy="6858000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421796" y="718114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735800" y="2751671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79115" y="609602"/>
            <a:ext cx="7091297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988671" y="3352800"/>
            <a:ext cx="6876133" cy="381000"/>
          </a:xfrm>
        </p:spPr>
        <p:txBody>
          <a:bodyPr anchor="ctr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2266" y="4343400"/>
            <a:ext cx="7772400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77B9F-20E0-4925-B504-79DA701CBB59}" type="datetimeFigureOut">
              <a:rPr lang="en-GB" smtClean="0"/>
              <a:t>05/11/2018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07FD0-5092-4B49-B491-28ACF9804A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756841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S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56" y="0"/>
            <a:ext cx="91186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3291648"/>
            <a:ext cx="7772401" cy="1468800"/>
          </a:xfrm>
        </p:spPr>
        <p:txBody>
          <a:bodyPr anchor="b">
            <a:normAutofit/>
          </a:bodyPr>
          <a:lstStyle>
            <a:lvl1pPr algn="l">
              <a:defRPr sz="2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4760448"/>
            <a:ext cx="7772402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77B9F-20E0-4925-B504-79DA701CBB59}" type="datetimeFigureOut">
              <a:rPr lang="en-GB" smtClean="0"/>
              <a:t>05/11/2018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07FD0-5092-4B49-B491-28ACF9804A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960747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Celestia-R1---OverlayContentS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56" y="0"/>
            <a:ext cx="9118600" cy="6858000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421796" y="718114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7735800" y="2751671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79115" y="609602"/>
            <a:ext cx="7091297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457200" y="3886200"/>
            <a:ext cx="7772401" cy="8890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0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4775200"/>
            <a:ext cx="7772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600">
                <a:solidFill>
                  <a:schemeClr val="tx1"/>
                </a:solidFill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77B9F-20E0-4925-B504-79DA701CBB59}" type="datetimeFigureOut">
              <a:rPr lang="en-GB" smtClean="0"/>
              <a:t>05/11/2018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07FD0-5092-4B49-B491-28ACF9804A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043666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S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56" y="0"/>
            <a:ext cx="91186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4440" y="609602"/>
            <a:ext cx="7772401" cy="2743199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sz="2800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464440" y="3505200"/>
            <a:ext cx="7772401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0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4439" y="4343400"/>
            <a:ext cx="7772401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600">
                <a:solidFill>
                  <a:schemeClr val="tx1"/>
                </a:solidFill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77B9F-20E0-4925-B504-79DA701CBB59}" type="datetimeFigureOut">
              <a:rPr lang="en-GB" smtClean="0"/>
              <a:t>05/11/2018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07FD0-5092-4B49-B491-28ACF9804A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648768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S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56" y="0"/>
            <a:ext cx="9118600" cy="6858000"/>
          </a:xfrm>
          <a:prstGeom prst="rect">
            <a:avLst/>
          </a:prstGeom>
        </p:spPr>
      </p:pic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457200" y="609601"/>
            <a:ext cx="7772400" cy="1456267"/>
          </a:xfrm>
        </p:spPr>
        <p:txBody>
          <a:bodyPr>
            <a:normAutofit/>
          </a:bodyPr>
          <a:lstStyle>
            <a:lvl1pPr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77B9F-20E0-4925-B504-79DA701CBB59}" type="datetimeFigureOut">
              <a:rPr lang="en-GB" smtClean="0"/>
              <a:t>05/11/2018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07FD0-5092-4B49-B491-28ACF9804A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151195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S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56" y="0"/>
            <a:ext cx="91186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52978" y="609600"/>
            <a:ext cx="1676621" cy="5181601"/>
          </a:xfrm>
        </p:spPr>
        <p:txBody>
          <a:bodyPr vert="eaVert">
            <a:normAutofit/>
          </a:bodyPr>
          <a:lstStyle>
            <a:lvl1pPr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990184" cy="5181600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77B9F-20E0-4925-B504-79DA701CBB59}" type="datetimeFigureOut">
              <a:rPr lang="en-GB" smtClean="0"/>
              <a:t>05/11/2018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07FD0-5092-4B49-B491-28ACF9804A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24065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609601"/>
            <a:ext cx="7772400" cy="14562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142068"/>
            <a:ext cx="7772400" cy="364913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523712" y="5870576"/>
            <a:ext cx="1212173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42A77B9F-20E0-4925-B504-79DA701CBB59}" type="datetimeFigureOut">
              <a:rPr lang="en-GB" smtClean="0"/>
              <a:t>05/11/2018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200" y="5870576"/>
            <a:ext cx="5990311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812085" y="5870576"/>
            <a:ext cx="417516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20807FD0-5092-4B49-B491-28ACF9804A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293705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2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Hope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20250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Image result for 3 tree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884" y="903410"/>
            <a:ext cx="8795596" cy="43977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2342079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head\AppData\Local\Microsoft\Windows\Temporary Internet Files\Content.IE5\SECE548W\treasure_treasure_chest_icon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620688"/>
            <a:ext cx="5184576" cy="5184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4096708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head\AppData\Local\Microsoft\Windows\Temporary Internet Files\Content.IE5\SECE548W\boat_at_sea_by_acrogenesis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620688"/>
            <a:ext cx="6768752" cy="52282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0012704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Image result for 3 tree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884" y="903410"/>
            <a:ext cx="8795596" cy="43977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6607100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head\AppData\Local\Microsoft\Windows\Temporary Internet Files\Content.IE5\SECE548W\treasure_treasure_chest_icon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5521" y="1340768"/>
            <a:ext cx="3384376" cy="3384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C:\Users\head\AppData\Local\Microsoft\Windows\Temporary Internet Files\Content.IE5\SECE548W\boat_at_sea_by_acrogenesis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1712986"/>
            <a:ext cx="3417801" cy="26399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1621935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head\AppData\Local\Microsoft\Windows\Temporary Internet Files\Content.IE5\RKYJUSNZ\1200px-Kuh-Wassertrog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76275" y="-287338"/>
            <a:ext cx="11430000" cy="8572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5563272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head\AppData\Local\Microsoft\Windows\Temporary Internet Files\Content.IE5\RKYJUSNZ\Fisherman[1]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1" y="980728"/>
            <a:ext cx="7868191" cy="4320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816746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head\AppData\Local\Microsoft\Windows\Temporary Internet Files\Content.IE5\X7C75ZST\819260_252f9d43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676" y="260648"/>
            <a:ext cx="8128000" cy="6096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606677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head\AppData\Local\Microsoft\Windows\Temporary Internet Files\Content.IE5\X7C75ZST\manger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6232" y="764704"/>
            <a:ext cx="6362112" cy="52169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2986899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head\AppData\Local\Microsoft\Windows\Temporary Internet Files\Content.IE5\X7C75ZST\Slide12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476672"/>
            <a:ext cx="7233320" cy="5424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1292743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head\AppData\Local\Microsoft\Windows\Temporary Internet Files\Content.IE5\JR3VZK26\jesus-on-cross-easter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0" y="-3925888"/>
            <a:ext cx="18288000" cy="126206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1576886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lestial">
  <a:themeElements>
    <a:clrScheme name="Celestial">
      <a:dk1>
        <a:sysClr val="windowText" lastClr="000000"/>
      </a:dk1>
      <a:lt1>
        <a:sysClr val="window" lastClr="FFFFFF"/>
      </a:lt1>
      <a:dk2>
        <a:srgbClr val="18276C"/>
      </a:dk2>
      <a:lt2>
        <a:srgbClr val="EBEBEB"/>
      </a:lt2>
      <a:accent1>
        <a:srgbClr val="AC3EC1"/>
      </a:accent1>
      <a:accent2>
        <a:srgbClr val="477BD1"/>
      </a:accent2>
      <a:accent3>
        <a:srgbClr val="46B298"/>
      </a:accent3>
      <a:accent4>
        <a:srgbClr val="90BA4C"/>
      </a:accent4>
      <a:accent5>
        <a:srgbClr val="DD9D31"/>
      </a:accent5>
      <a:accent6>
        <a:srgbClr val="E25247"/>
      </a:accent6>
      <a:hlink>
        <a:srgbClr val="C573D2"/>
      </a:hlink>
      <a:folHlink>
        <a:srgbClr val="CCAEE8"/>
      </a:folHlink>
    </a:clrScheme>
    <a:fontScheme name="Celestial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elestial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82000"/>
                <a:alpha val="7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0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1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6000"/>
                <a:hueMod val="100000"/>
                <a:satMod val="180000"/>
                <a:lumMod val="110000"/>
              </a:schemeClr>
            </a:gs>
            <a:gs pos="100000">
              <a:schemeClr val="phClr">
                <a:shade val="96000"/>
                <a:satMod val="160000"/>
                <a:lumMod val="100000"/>
              </a:schemeClr>
            </a:gs>
          </a:gsLst>
          <a:lin ang="4740000" scaled="1"/>
        </a:gradFill>
        <a:blipFill>
          <a:blip xmlns:r="http://schemas.openxmlformats.org/officeDocument/2006/relationships" r:embed="rId1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elestial" id="{C4BB2A3D-0E93-4C5F-B0D2-9D3FCE089CC5}" vid="{42E5908D-19A2-46FD-89FA-638B126129E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TM03457452[[fn=Celestial]]</Template>
  <TotalTime>0</TotalTime>
  <Words>1</Words>
  <Application>Microsoft Office PowerPoint</Application>
  <PresentationFormat>On-screen Show (4:3)</PresentationFormat>
  <Paragraphs>1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Arial</vt:lpstr>
      <vt:lpstr>Calibri</vt:lpstr>
      <vt:lpstr>Calibri Light</vt:lpstr>
      <vt:lpstr>Celestial</vt:lpstr>
      <vt:lpstr>Hope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The Westfield Centre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Hope</dc:title>
  <dc:creator>head</dc:creator>
  <cp:lastModifiedBy>staff ribbleton</cp:lastModifiedBy>
  <cp:revision>3</cp:revision>
  <dcterms:created xsi:type="dcterms:W3CDTF">2018-11-05T09:55:49Z</dcterms:created>
  <dcterms:modified xsi:type="dcterms:W3CDTF">2018-11-05T10:27:49Z</dcterms:modified>
</cp:coreProperties>
</file>