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647700" rtl="0" fontAlgn="auto" latinLnBrk="0" hangingPunct="0">
      <a:lnSpc>
        <a:spcPct val="100000"/>
      </a:lnSpc>
      <a:spcBef>
        <a:spcPts val="5100"/>
      </a:spcBef>
      <a:spcAft>
        <a:spcPts val="0"/>
      </a:spcAft>
      <a:buClrTx/>
      <a:buSzTx/>
      <a:buFontTx/>
      <a:buNone/>
      <a:tabLst/>
      <a:defRPr kumimoji="0" sz="5000" b="0" i="0" u="none" strike="noStrike" cap="none" spc="0" normalizeH="0" baseline="0">
        <a:ln>
          <a:noFill/>
        </a:ln>
        <a:solidFill>
          <a:srgbClr val="FFFFFF"/>
        </a:solidFill>
        <a:effectLst/>
        <a:uFillTx/>
        <a:latin typeface="+mn-lt"/>
        <a:ea typeface="+mn-ea"/>
        <a:cs typeface="+mn-cs"/>
        <a:sym typeface="Chalkduster"/>
      </a:defRPr>
    </a:lvl1pPr>
    <a:lvl2pPr marL="0" marR="0" indent="0" algn="l" defTabSz="647700" rtl="0" fontAlgn="auto" latinLnBrk="0" hangingPunct="0">
      <a:lnSpc>
        <a:spcPct val="100000"/>
      </a:lnSpc>
      <a:spcBef>
        <a:spcPts val="5100"/>
      </a:spcBef>
      <a:spcAft>
        <a:spcPts val="0"/>
      </a:spcAft>
      <a:buClrTx/>
      <a:buSzTx/>
      <a:buFontTx/>
      <a:buNone/>
      <a:tabLst/>
      <a:defRPr kumimoji="0" sz="5000" b="0" i="0" u="none" strike="noStrike" cap="none" spc="0" normalizeH="0" baseline="0">
        <a:ln>
          <a:noFill/>
        </a:ln>
        <a:solidFill>
          <a:srgbClr val="FFFFFF"/>
        </a:solidFill>
        <a:effectLst/>
        <a:uFillTx/>
        <a:latin typeface="+mn-lt"/>
        <a:ea typeface="+mn-ea"/>
        <a:cs typeface="+mn-cs"/>
        <a:sym typeface="Chalkduster"/>
      </a:defRPr>
    </a:lvl2pPr>
    <a:lvl3pPr marL="0" marR="0" indent="0" algn="l" defTabSz="647700" rtl="0" fontAlgn="auto" latinLnBrk="0" hangingPunct="0">
      <a:lnSpc>
        <a:spcPct val="100000"/>
      </a:lnSpc>
      <a:spcBef>
        <a:spcPts val="5100"/>
      </a:spcBef>
      <a:spcAft>
        <a:spcPts val="0"/>
      </a:spcAft>
      <a:buClrTx/>
      <a:buSzTx/>
      <a:buFontTx/>
      <a:buNone/>
      <a:tabLst/>
      <a:defRPr kumimoji="0" sz="5000" b="0" i="0" u="none" strike="noStrike" cap="none" spc="0" normalizeH="0" baseline="0">
        <a:ln>
          <a:noFill/>
        </a:ln>
        <a:solidFill>
          <a:srgbClr val="FFFFFF"/>
        </a:solidFill>
        <a:effectLst/>
        <a:uFillTx/>
        <a:latin typeface="+mn-lt"/>
        <a:ea typeface="+mn-ea"/>
        <a:cs typeface="+mn-cs"/>
        <a:sym typeface="Chalkduster"/>
      </a:defRPr>
    </a:lvl3pPr>
    <a:lvl4pPr marL="0" marR="0" indent="0" algn="l" defTabSz="647700" rtl="0" fontAlgn="auto" latinLnBrk="0" hangingPunct="0">
      <a:lnSpc>
        <a:spcPct val="100000"/>
      </a:lnSpc>
      <a:spcBef>
        <a:spcPts val="5100"/>
      </a:spcBef>
      <a:spcAft>
        <a:spcPts val="0"/>
      </a:spcAft>
      <a:buClrTx/>
      <a:buSzTx/>
      <a:buFontTx/>
      <a:buNone/>
      <a:tabLst/>
      <a:defRPr kumimoji="0" sz="5000" b="0" i="0" u="none" strike="noStrike" cap="none" spc="0" normalizeH="0" baseline="0">
        <a:ln>
          <a:noFill/>
        </a:ln>
        <a:solidFill>
          <a:srgbClr val="FFFFFF"/>
        </a:solidFill>
        <a:effectLst/>
        <a:uFillTx/>
        <a:latin typeface="+mn-lt"/>
        <a:ea typeface="+mn-ea"/>
        <a:cs typeface="+mn-cs"/>
        <a:sym typeface="Chalkduster"/>
      </a:defRPr>
    </a:lvl4pPr>
    <a:lvl5pPr marL="0" marR="0" indent="0" algn="l" defTabSz="647700" rtl="0" fontAlgn="auto" latinLnBrk="0" hangingPunct="0">
      <a:lnSpc>
        <a:spcPct val="100000"/>
      </a:lnSpc>
      <a:spcBef>
        <a:spcPts val="5100"/>
      </a:spcBef>
      <a:spcAft>
        <a:spcPts val="0"/>
      </a:spcAft>
      <a:buClrTx/>
      <a:buSzTx/>
      <a:buFontTx/>
      <a:buNone/>
      <a:tabLst/>
      <a:defRPr kumimoji="0" sz="5000" b="0" i="0" u="none" strike="noStrike" cap="none" spc="0" normalizeH="0" baseline="0">
        <a:ln>
          <a:noFill/>
        </a:ln>
        <a:solidFill>
          <a:srgbClr val="FFFFFF"/>
        </a:solidFill>
        <a:effectLst/>
        <a:uFillTx/>
        <a:latin typeface="+mn-lt"/>
        <a:ea typeface="+mn-ea"/>
        <a:cs typeface="+mn-cs"/>
        <a:sym typeface="Chalkduster"/>
      </a:defRPr>
    </a:lvl5pPr>
    <a:lvl6pPr marL="0" marR="0" indent="0" algn="l" defTabSz="647700" rtl="0" fontAlgn="auto" latinLnBrk="0" hangingPunct="0">
      <a:lnSpc>
        <a:spcPct val="100000"/>
      </a:lnSpc>
      <a:spcBef>
        <a:spcPts val="5100"/>
      </a:spcBef>
      <a:spcAft>
        <a:spcPts val="0"/>
      </a:spcAft>
      <a:buClrTx/>
      <a:buSzTx/>
      <a:buFontTx/>
      <a:buNone/>
      <a:tabLst/>
      <a:defRPr kumimoji="0" sz="5000" b="0" i="0" u="none" strike="noStrike" cap="none" spc="0" normalizeH="0" baseline="0">
        <a:ln>
          <a:noFill/>
        </a:ln>
        <a:solidFill>
          <a:srgbClr val="FFFFFF"/>
        </a:solidFill>
        <a:effectLst/>
        <a:uFillTx/>
        <a:latin typeface="+mn-lt"/>
        <a:ea typeface="+mn-ea"/>
        <a:cs typeface="+mn-cs"/>
        <a:sym typeface="Chalkduster"/>
      </a:defRPr>
    </a:lvl6pPr>
    <a:lvl7pPr marL="0" marR="0" indent="0" algn="l" defTabSz="647700" rtl="0" fontAlgn="auto" latinLnBrk="0" hangingPunct="0">
      <a:lnSpc>
        <a:spcPct val="100000"/>
      </a:lnSpc>
      <a:spcBef>
        <a:spcPts val="5100"/>
      </a:spcBef>
      <a:spcAft>
        <a:spcPts val="0"/>
      </a:spcAft>
      <a:buClrTx/>
      <a:buSzTx/>
      <a:buFontTx/>
      <a:buNone/>
      <a:tabLst/>
      <a:defRPr kumimoji="0" sz="5000" b="0" i="0" u="none" strike="noStrike" cap="none" spc="0" normalizeH="0" baseline="0">
        <a:ln>
          <a:noFill/>
        </a:ln>
        <a:solidFill>
          <a:srgbClr val="FFFFFF"/>
        </a:solidFill>
        <a:effectLst/>
        <a:uFillTx/>
        <a:latin typeface="+mn-lt"/>
        <a:ea typeface="+mn-ea"/>
        <a:cs typeface="+mn-cs"/>
        <a:sym typeface="Chalkduster"/>
      </a:defRPr>
    </a:lvl7pPr>
    <a:lvl8pPr marL="0" marR="0" indent="0" algn="l" defTabSz="647700" rtl="0" fontAlgn="auto" latinLnBrk="0" hangingPunct="0">
      <a:lnSpc>
        <a:spcPct val="100000"/>
      </a:lnSpc>
      <a:spcBef>
        <a:spcPts val="5100"/>
      </a:spcBef>
      <a:spcAft>
        <a:spcPts val="0"/>
      </a:spcAft>
      <a:buClrTx/>
      <a:buSzTx/>
      <a:buFontTx/>
      <a:buNone/>
      <a:tabLst/>
      <a:defRPr kumimoji="0" sz="5000" b="0" i="0" u="none" strike="noStrike" cap="none" spc="0" normalizeH="0" baseline="0">
        <a:ln>
          <a:noFill/>
        </a:ln>
        <a:solidFill>
          <a:srgbClr val="FFFFFF"/>
        </a:solidFill>
        <a:effectLst/>
        <a:uFillTx/>
        <a:latin typeface="+mn-lt"/>
        <a:ea typeface="+mn-ea"/>
        <a:cs typeface="+mn-cs"/>
        <a:sym typeface="Chalkduster"/>
      </a:defRPr>
    </a:lvl8pPr>
    <a:lvl9pPr marL="0" marR="0" indent="0" algn="l" defTabSz="647700" rtl="0" fontAlgn="auto" latinLnBrk="0" hangingPunct="0">
      <a:lnSpc>
        <a:spcPct val="100000"/>
      </a:lnSpc>
      <a:spcBef>
        <a:spcPts val="5100"/>
      </a:spcBef>
      <a:spcAft>
        <a:spcPts val="0"/>
      </a:spcAft>
      <a:buClrTx/>
      <a:buSzTx/>
      <a:buFontTx/>
      <a:buNone/>
      <a:tabLst/>
      <a:defRPr kumimoji="0" sz="5000" b="0" i="0" u="none" strike="noStrike" cap="none" spc="0" normalizeH="0" baseline="0">
        <a:ln>
          <a:noFill/>
        </a:ln>
        <a:solidFill>
          <a:srgbClr val="FFFFFF"/>
        </a:solidFill>
        <a:effectLst/>
        <a:uFillTx/>
        <a:latin typeface="+mn-lt"/>
        <a:ea typeface="+mn-ea"/>
        <a:cs typeface="+mn-cs"/>
        <a:sym typeface="Chalkduster"/>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28710E4-7E8B-DAAE-0B54-97A6E2F0797A}" v="64" dt="2024-09-03T08:46:27.796"/>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noFill/>
        </a:fill>
      </a:tcStyle>
    </a:wholeTbl>
    <a:band2H>
      <a:tcTxStyle/>
      <a:tcStyle>
        <a:tcBdr/>
        <a:fill>
          <a:solidFill>
            <a:srgbClr val="000000">
              <a:alpha val="25000"/>
            </a:srgbClr>
          </a:solidFill>
        </a:fill>
      </a:tcStyle>
    </a:band2H>
    <a:firstCol>
      <a:tcTxStyle b="off"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879BBB"/>
          </a:solidFill>
        </a:fill>
      </a:tcStyle>
    </a:firstCol>
    <a:lastRow>
      <a:tcTxStyle b="off"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254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noFill/>
        </a:fill>
      </a:tcStyle>
    </a:lastRow>
    <a:firstRow>
      <a:tcTxStyle b="off"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879BBB"/>
          </a:solidFill>
        </a:fill>
      </a:tcStyle>
    </a:firstRow>
  </a:tblStyle>
  <a:tblStyle styleId="{C7B018BB-80A7-4F77-B60F-C8B233D01FF8}" styleName="">
    <a:tblBg/>
    <a:wholeTbl>
      <a:tcTxStyle b="off" i="off">
        <a:fontRef idx="minor">
          <a:srgbClr val="FFFFFF"/>
        </a:fontRef>
        <a:srgbClr val="FFFFFF"/>
      </a:tcTxStyle>
      <a:tcStyle>
        <a:tcBdr>
          <a:left>
            <a:ln w="12700" cap="flat">
              <a:solidFill>
                <a:srgbClr val="FFFFFF"/>
              </a:solidFill>
              <a:custDash>
                <a:ds d="200000" sp="200000"/>
              </a:custDash>
              <a:miter lim="400000"/>
            </a:ln>
          </a:left>
          <a:right>
            <a:ln w="12700" cap="flat">
              <a:solidFill>
                <a:srgbClr val="FFFFFF"/>
              </a:solidFill>
              <a:custDash>
                <a:ds d="200000" sp="200000"/>
              </a:custDash>
              <a:miter lim="400000"/>
            </a:ln>
          </a:right>
          <a:top>
            <a:ln w="12700" cap="flat">
              <a:solidFill>
                <a:srgbClr val="FFFFFF"/>
              </a:solidFill>
              <a:custDash>
                <a:ds d="200000" sp="200000"/>
              </a:custDash>
              <a:miter lim="400000"/>
            </a:ln>
          </a:top>
          <a:bottom>
            <a:ln w="12700" cap="flat">
              <a:solidFill>
                <a:srgbClr val="FFFFFF"/>
              </a:solidFill>
              <a:custDash>
                <a:ds d="200000" sp="200000"/>
              </a:custDash>
              <a:miter lim="400000"/>
            </a:ln>
          </a:bottom>
          <a:insideH>
            <a:ln w="12700" cap="flat">
              <a:solidFill>
                <a:srgbClr val="FFFFFF"/>
              </a:solidFill>
              <a:custDash>
                <a:ds d="200000" sp="200000"/>
              </a:custDash>
              <a:miter lim="400000"/>
            </a:ln>
          </a:insideH>
          <a:insideV>
            <a:ln w="12700" cap="flat">
              <a:solidFill>
                <a:srgbClr val="FFFFFF"/>
              </a:solidFill>
              <a:custDash>
                <a:ds d="200000" sp="200000"/>
              </a:custDash>
              <a:miter lim="400000"/>
            </a:ln>
          </a:insideV>
        </a:tcBdr>
        <a:fill>
          <a:noFill/>
        </a:fill>
      </a:tcStyle>
    </a:wholeTbl>
    <a:band2H>
      <a:tcTxStyle/>
      <a:tcStyle>
        <a:tcBdr/>
        <a:fill>
          <a:solidFill>
            <a:srgbClr val="FFFFFF">
              <a:alpha val="15000"/>
            </a:srgbClr>
          </a:solidFill>
        </a:fill>
      </a:tcStyle>
    </a:band2H>
    <a:firstCol>
      <a:tcTxStyle b="off"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44B13F">
              <a:alpha val="90000"/>
            </a:srgbClr>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noFill/>
              <a:miter lim="400000"/>
            </a:ln>
          </a:insideH>
          <a:insideV>
            <a:ln w="12700" cap="flat">
              <a:noFill/>
              <a:miter lim="400000"/>
            </a:ln>
          </a:insideV>
        </a:tcBdr>
        <a:fill>
          <a:solidFill>
            <a:srgbClr val="00882B"/>
          </a:solid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noFill/>
              <a:miter lim="400000"/>
            </a:ln>
          </a:insideH>
          <a:insideV>
            <a:ln w="12700" cap="flat">
              <a:noFill/>
              <a:miter lim="400000"/>
            </a:ln>
          </a:insideV>
        </a:tcBdr>
        <a:fill>
          <a:solidFill>
            <a:srgbClr val="0078BC"/>
          </a:solidFill>
        </a:fill>
      </a:tcStyle>
    </a:firstRow>
  </a:tblStyle>
  <a:tblStyle styleId="{EEE7283C-3CF3-47DC-8721-378D4A62B228}" styleName="">
    <a:tblBg/>
    <a:wholeTbl>
      <a:tcTxStyle b="off" i="off">
        <a:fontRef idx="minor">
          <a:srgbClr val="FFFFFF"/>
        </a:fontRef>
        <a:srgbClr val="FFFFFF"/>
      </a:tcTxStyle>
      <a:tcStyle>
        <a:tcBdr>
          <a:left>
            <a:ln w="25400" cap="flat">
              <a:solidFill>
                <a:srgbClr val="FFFFFF">
                  <a:alpha val="75000"/>
                </a:srgbClr>
              </a:solidFill>
              <a:custDash>
                <a:ds d="200000" sp="200000"/>
              </a:custDash>
              <a:miter lim="400000"/>
            </a:ln>
          </a:left>
          <a:right>
            <a:ln w="25400" cap="flat">
              <a:solidFill>
                <a:srgbClr val="FFFFFF">
                  <a:alpha val="75000"/>
                </a:srgbClr>
              </a:solidFill>
              <a:custDash>
                <a:ds d="200000" sp="200000"/>
              </a:custDash>
              <a:miter lim="400000"/>
            </a:ln>
          </a:right>
          <a:top>
            <a:ln w="25400" cap="flat">
              <a:solidFill>
                <a:srgbClr val="FFFFFF">
                  <a:alpha val="75000"/>
                </a:srgbClr>
              </a:solidFill>
              <a:custDash>
                <a:ds d="200000" sp="200000"/>
              </a:custDash>
              <a:miter lim="400000"/>
            </a:ln>
          </a:top>
          <a:bottom>
            <a:ln w="25400" cap="flat">
              <a:solidFill>
                <a:srgbClr val="FFFFFF">
                  <a:alpha val="75000"/>
                </a:srgbClr>
              </a:solidFill>
              <a:custDash>
                <a:ds d="200000" sp="200000"/>
              </a:custDash>
              <a:miter lim="400000"/>
            </a:ln>
          </a:bottom>
          <a:insideH>
            <a:ln w="25400" cap="flat">
              <a:solidFill>
                <a:srgbClr val="FFFFFF">
                  <a:alpha val="75000"/>
                </a:srgbClr>
              </a:solidFill>
              <a:custDash>
                <a:ds d="200000" sp="200000"/>
              </a:custDash>
              <a:miter lim="400000"/>
            </a:ln>
          </a:insideH>
          <a:insideV>
            <a:ln w="25400" cap="flat">
              <a:solidFill>
                <a:srgbClr val="FFFFFF">
                  <a:alpha val="75000"/>
                </a:srgbClr>
              </a:solidFill>
              <a:custDash>
                <a:ds d="200000" sp="200000"/>
              </a:custDash>
              <a:miter lim="400000"/>
            </a:ln>
          </a:insideV>
        </a:tcBdr>
        <a:fill>
          <a:noFill/>
        </a:fill>
      </a:tcStyle>
    </a:wholeTbl>
    <a:band2H>
      <a:tcTxStyle/>
      <a:tcStyle>
        <a:tcBdr/>
        <a:fill>
          <a:solidFill>
            <a:srgbClr val="FFFFFF">
              <a:alpha val="15000"/>
            </a:srgbClr>
          </a:solidFill>
        </a:fill>
      </a:tcStyle>
    </a:band2H>
    <a:firstCol>
      <a:tcTxStyle b="off" i="off">
        <a:fontRef idx="minor">
          <a:srgbClr val="FFFFFF"/>
        </a:fontRef>
        <a:srgbClr val="FFFFFF"/>
      </a:tcTxStyle>
      <a:tcStyle>
        <a:tcBdr>
          <a:left>
            <a:ln w="12700" cap="flat">
              <a:noFill/>
              <a:miter lim="400000"/>
            </a:ln>
          </a:left>
          <a:right>
            <a:ln w="25400" cap="flat">
              <a:solidFill>
                <a:srgbClr val="FFFFFF">
                  <a:alpha val="75000"/>
                </a:srgbClr>
              </a:solidFill>
              <a:prstDash val="solid"/>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454545">
              <a:alpha val="41000"/>
            </a:srgbClr>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25400" cap="flat">
              <a:solidFill>
                <a:srgbClr val="FFFFFF">
                  <a:alpha val="75000"/>
                </a:srgbClr>
              </a:solidFill>
              <a:prstDash val="solid"/>
              <a:miter lim="400000"/>
            </a:ln>
          </a:top>
          <a:bottom>
            <a:ln w="12700" cap="flat">
              <a:noFill/>
              <a:miter lim="400000"/>
            </a:ln>
          </a:bottom>
          <a:insideH>
            <a:ln w="12700" cap="flat">
              <a:noFill/>
              <a:miter lim="400000"/>
            </a:ln>
          </a:insideH>
          <a:insideV>
            <a:ln w="12700" cap="flat">
              <a:noFill/>
              <a:miter lim="400000"/>
            </a:ln>
          </a:insideV>
        </a:tcBdr>
        <a:fill>
          <a:noFill/>
        </a:fill>
      </a:tcStyle>
    </a:lastRow>
    <a:firstRow>
      <a:tcTxStyle b="off" i="off">
        <a:fontRef idx="minor">
          <a:srgbClr val="282A2F"/>
        </a:fontRef>
        <a:srgbClr val="282A2F"/>
      </a:tcTxStyle>
      <a:tcStyle>
        <a:tcBdr>
          <a:left>
            <a:ln w="12700" cap="flat">
              <a:noFill/>
              <a:miter lim="400000"/>
            </a:ln>
          </a:left>
          <a:right>
            <a:ln w="12700" cap="flat">
              <a:noFill/>
              <a:miter lim="400000"/>
            </a:ln>
          </a:right>
          <a:top>
            <a:ln w="12700" cap="flat">
              <a:noFill/>
              <a:miter lim="400000"/>
            </a:ln>
          </a:top>
          <a:bottom>
            <a:ln w="25400" cap="flat">
              <a:solidFill>
                <a:srgbClr val="FFFFFF">
                  <a:alpha val="75000"/>
                </a:srgbClr>
              </a:solidFill>
              <a:prstDash val="solid"/>
              <a:miter lim="400000"/>
            </a:ln>
          </a:bottom>
          <a:insideH>
            <a:ln w="12700" cap="flat">
              <a:noFill/>
              <a:miter lim="400000"/>
            </a:ln>
          </a:insideH>
          <a:insideV>
            <a:ln w="12700" cap="flat">
              <a:noFill/>
              <a:miter lim="400000"/>
            </a:ln>
          </a:insideV>
        </a:tcBdr>
        <a:fill>
          <a:solidFill>
            <a:srgbClr val="FFBD5C">
              <a:alpha val="82000"/>
            </a:srgbClr>
          </a:solidFill>
        </a:fill>
      </a:tcStyle>
    </a:firstRow>
  </a:tblStyle>
  <a:tblStyle styleId="{CF821DB8-F4EB-4A41-A1BA-3FCAFE7338EE}" styleName="">
    <a:tblBg/>
    <a:wholeTbl>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wholeTbl>
    <a:band2H>
      <a:tcTxStyle/>
      <a:tcStyle>
        <a:tcBdr/>
        <a:fill>
          <a:solidFill>
            <a:srgbClr val="FFFFFF">
              <a:alpha val="15000"/>
            </a:srgbClr>
          </a:solidFill>
        </a:fill>
      </a:tcStyle>
    </a:band2H>
    <a:firstCol>
      <a:tcTxStyle b="off" i="off">
        <a:fontRef idx="minor">
          <a:srgbClr val="FFFFFF"/>
        </a:fontRef>
        <a:srgbClr val="FFFFFF"/>
      </a:tcTxStyle>
      <a:tcStyle>
        <a:tcBdr>
          <a:left>
            <a:ln w="12700" cap="flat">
              <a:solidFill>
                <a:srgbClr val="CBCBCB"/>
              </a:solidFill>
              <a:prstDash val="solid"/>
              <a:miter lim="400000"/>
            </a:ln>
          </a:left>
          <a:right>
            <a:ln w="25400" cap="flat">
              <a:solidFill>
                <a:srgbClr val="CBCBCB"/>
              </a:solidFill>
              <a:prstDash val="solid"/>
              <a:miter lim="400000"/>
            </a:ln>
          </a:right>
          <a:top>
            <a:ln w="12700" cap="flat">
              <a:solidFill>
                <a:srgbClr val="CBCBCB"/>
              </a:solidFill>
              <a:prstDash val="solid"/>
              <a:miter lim="400000"/>
            </a:ln>
          </a:top>
          <a:bottom>
            <a:ln w="12700" cap="flat">
              <a:solidFill>
                <a:srgbClr val="CBCBCB"/>
              </a:solidFill>
              <a:prstDash val="solid"/>
              <a:miter lim="400000"/>
            </a:ln>
          </a:bottom>
          <a:insideH>
            <a:ln w="12700" cap="flat">
              <a:solidFill>
                <a:srgbClr val="CBCBCB"/>
              </a:solidFill>
              <a:prstDash val="solid"/>
              <a:miter lim="400000"/>
            </a:ln>
          </a:insideH>
          <a:insideV>
            <a:ln w="12700" cap="flat">
              <a:solidFill>
                <a:srgbClr val="CBCBCB"/>
              </a:solidFill>
              <a:prstDash val="solid"/>
              <a:miter lim="400000"/>
            </a:ln>
          </a:insideV>
        </a:tcBdr>
        <a:fill>
          <a:solidFill>
            <a:srgbClr val="94B285"/>
          </a:solidFill>
        </a:fill>
      </a:tcStyle>
    </a:firstCol>
    <a:lastRow>
      <a:tcTxStyle b="off" i="off">
        <a:fontRef idx="minor">
          <a:srgbClr val="FFFFFF"/>
        </a:fontRef>
        <a:srgbClr val="FFFFFF"/>
      </a:tcTxStyle>
      <a:tcStyle>
        <a:tcBdr>
          <a:left>
            <a:ln w="12700" cap="flat">
              <a:solidFill>
                <a:srgbClr val="CBCBCB"/>
              </a:solidFill>
              <a:prstDash val="solid"/>
              <a:miter lim="400000"/>
            </a:ln>
          </a:left>
          <a:right>
            <a:ln w="12700" cap="flat">
              <a:solidFill>
                <a:srgbClr val="CBCBCB"/>
              </a:solidFill>
              <a:prstDash val="solid"/>
              <a:miter lim="400000"/>
            </a:ln>
          </a:right>
          <a:top>
            <a:ln w="25400" cap="flat">
              <a:solidFill>
                <a:srgbClr val="CBCBCB"/>
              </a:solidFill>
              <a:prstDash val="solid"/>
              <a:miter lim="400000"/>
            </a:ln>
          </a:top>
          <a:bottom>
            <a:ln w="12700" cap="flat">
              <a:solidFill>
                <a:srgbClr val="CBCBCB"/>
              </a:solidFill>
              <a:prstDash val="solid"/>
              <a:miter lim="400000"/>
            </a:ln>
          </a:bottom>
          <a:insideH>
            <a:ln w="12700" cap="flat">
              <a:solidFill>
                <a:srgbClr val="CBCBCB"/>
              </a:solidFill>
              <a:prstDash val="solid"/>
              <a:miter lim="400000"/>
            </a:ln>
          </a:insideH>
          <a:insideV>
            <a:ln w="12700" cap="flat">
              <a:solidFill>
                <a:srgbClr val="CBCBCB"/>
              </a:solidFill>
              <a:prstDash val="solid"/>
              <a:miter lim="400000"/>
            </a:ln>
          </a:insideV>
        </a:tcBdr>
        <a:fill>
          <a:solidFill>
            <a:srgbClr val="9487B7"/>
          </a:solidFill>
        </a:fill>
      </a:tcStyle>
    </a:lastRow>
    <a:firstRow>
      <a:tcTxStyle b="off" i="off">
        <a:fontRef idx="minor">
          <a:srgbClr val="FFFFFF"/>
        </a:fontRef>
        <a:srgbClr val="FFFFFF"/>
      </a:tcTxStyle>
      <a:tcStyle>
        <a:tcBdr>
          <a:left>
            <a:ln w="12700" cap="flat">
              <a:solidFill>
                <a:srgbClr val="CBCBCB"/>
              </a:solidFill>
              <a:prstDash val="solid"/>
              <a:miter lim="400000"/>
            </a:ln>
          </a:left>
          <a:right>
            <a:ln w="12700" cap="flat">
              <a:solidFill>
                <a:srgbClr val="CBCBCB"/>
              </a:solidFill>
              <a:prstDash val="solid"/>
              <a:miter lim="400000"/>
            </a:ln>
          </a:right>
          <a:top>
            <a:ln w="12700" cap="flat">
              <a:solidFill>
                <a:srgbClr val="CBCBCB"/>
              </a:solidFill>
              <a:prstDash val="solid"/>
              <a:miter lim="400000"/>
            </a:ln>
          </a:top>
          <a:bottom>
            <a:ln w="25400" cap="flat">
              <a:solidFill>
                <a:srgbClr val="CBCBCB"/>
              </a:solidFill>
              <a:prstDash val="solid"/>
              <a:miter lim="400000"/>
            </a:ln>
          </a:bottom>
          <a:insideH>
            <a:ln w="12700" cap="flat">
              <a:solidFill>
                <a:srgbClr val="CBCBCB"/>
              </a:solidFill>
              <a:prstDash val="solid"/>
              <a:miter lim="400000"/>
            </a:ln>
          </a:insideH>
          <a:insideV>
            <a:ln w="12700" cap="flat">
              <a:solidFill>
                <a:srgbClr val="CBCBCB"/>
              </a:solidFill>
              <a:prstDash val="solid"/>
              <a:miter lim="400000"/>
            </a:ln>
          </a:insideV>
        </a:tcBdr>
        <a:fill>
          <a:solidFill>
            <a:srgbClr val="7A8DB2"/>
          </a:solidFill>
        </a:fill>
      </a:tcStyle>
    </a:firstRow>
  </a:tblStyle>
  <a:tblStyle styleId="{33BA23B1-9221-436E-865A-0063620EA4FD}" styleName="">
    <a:tblBg/>
    <a:wholeTbl>
      <a:tcTxStyle b="off" i="off">
        <a:fontRef idx="minor">
          <a:srgbClr val="FFFFFF"/>
        </a:fontRef>
        <a:srgbClr val="FFFFFF"/>
      </a:tcTxStyle>
      <a:tcStyle>
        <a:tcBdr>
          <a:left>
            <a:ln w="12700" cap="flat">
              <a:solidFill>
                <a:srgbClr val="FFFFFF">
                  <a:alpha val="50000"/>
                </a:srgbClr>
              </a:solidFill>
              <a:prstDash val="solid"/>
              <a:miter lim="400000"/>
            </a:ln>
          </a:left>
          <a:right>
            <a:ln w="12700" cap="flat">
              <a:solidFill>
                <a:srgbClr val="FFFFFF">
                  <a:alpha val="50000"/>
                </a:srgbClr>
              </a:solidFill>
              <a:prstDash val="solid"/>
              <a:miter lim="400000"/>
            </a:ln>
          </a:right>
          <a:top>
            <a:ln w="12700" cap="flat">
              <a:solidFill>
                <a:srgbClr val="FFFFFF">
                  <a:alpha val="50000"/>
                </a:srgbClr>
              </a:solidFill>
              <a:prstDash val="solid"/>
              <a:miter lim="400000"/>
            </a:ln>
          </a:top>
          <a:bottom>
            <a:ln w="12700" cap="flat">
              <a:solidFill>
                <a:srgbClr val="FFFFFF">
                  <a:alpha val="50000"/>
                </a:srgbClr>
              </a:solidFill>
              <a:prstDash val="solid"/>
              <a:miter lim="400000"/>
            </a:ln>
          </a:bottom>
          <a:insideH>
            <a:ln w="12700" cap="flat">
              <a:solidFill>
                <a:srgbClr val="FFFFFF">
                  <a:alpha val="50000"/>
                </a:srgbClr>
              </a:solidFill>
              <a:prstDash val="solid"/>
              <a:miter lim="400000"/>
            </a:ln>
          </a:insideH>
          <a:insideV>
            <a:ln w="12700" cap="flat">
              <a:solidFill>
                <a:srgbClr val="FFFFFF">
                  <a:alpha val="50000"/>
                </a:srgbClr>
              </a:solidFill>
              <a:prstDash val="solid"/>
              <a:miter lim="400000"/>
            </a:ln>
          </a:insideV>
        </a:tcBdr>
        <a:fill>
          <a:noFill/>
        </a:fill>
      </a:tcStyle>
    </a:wholeTbl>
    <a:band2H>
      <a:tcTxStyle/>
      <a:tcStyle>
        <a:tcBdr/>
        <a:fill>
          <a:solidFill>
            <a:srgbClr val="DEDEDF">
              <a:alpha val="19000"/>
            </a:srgbClr>
          </a:solidFill>
        </a:fill>
      </a:tcStyle>
    </a:band2H>
    <a:firstCol>
      <a:tcTxStyle b="off" i="off">
        <a:fontRef idx="minor">
          <a:srgbClr val="FFFFFF"/>
        </a:fontRef>
        <a:srgbClr val="FFFFFF"/>
      </a:tcTxStyle>
      <a:tcStyle>
        <a:tcBdr>
          <a:left>
            <a:ln w="25400" cap="flat">
              <a:solidFill>
                <a:srgbClr val="FFFFFF"/>
              </a:solidFill>
              <a:prstDash val="solid"/>
              <a:miter lim="400000"/>
            </a:ln>
          </a:left>
          <a:right>
            <a:ln w="12700" cap="flat">
              <a:solidFill>
                <a:srgbClr val="FFFFFF"/>
              </a:solidFill>
              <a:prstDash val="solid"/>
              <a:miter lim="400000"/>
            </a:ln>
          </a:right>
          <a:top>
            <a:ln w="12700" cap="flat">
              <a:solidFill>
                <a:srgbClr val="FFFFFF">
                  <a:alpha val="50000"/>
                </a:srgbClr>
              </a:solidFill>
              <a:prstDash val="solid"/>
              <a:miter lim="400000"/>
            </a:ln>
          </a:top>
          <a:bottom>
            <a:ln w="12700" cap="flat">
              <a:solidFill>
                <a:srgbClr val="FFFFFF">
                  <a:alpha val="50000"/>
                </a:srgbClr>
              </a:solidFill>
              <a:prstDash val="solid"/>
              <a:miter lim="400000"/>
            </a:ln>
          </a:bottom>
          <a:insideH>
            <a:ln w="12700" cap="flat">
              <a:solidFill>
                <a:srgbClr val="FFFFFF">
                  <a:alpha val="50000"/>
                </a:srgbClr>
              </a:solidFill>
              <a:prstDash val="solid"/>
              <a:miter lim="400000"/>
            </a:ln>
          </a:insideH>
          <a:insideV>
            <a:ln w="12700" cap="flat">
              <a:solidFill>
                <a:srgbClr val="FFFFFF">
                  <a:alpha val="50000"/>
                </a:srgbClr>
              </a:solidFill>
              <a:prstDash val="solid"/>
              <a:miter lim="400000"/>
            </a:ln>
          </a:insideV>
        </a:tcBdr>
        <a:fill>
          <a:solidFill>
            <a:srgbClr val="444C55">
              <a:alpha val="50000"/>
            </a:srgbClr>
          </a:solidFill>
        </a:fill>
      </a:tcStyle>
    </a:firstCol>
    <a:lastRow>
      <a:tcTxStyle b="off" i="off">
        <a:fontRef idx="minor">
          <a:srgbClr val="FFFFFF"/>
        </a:fontRef>
        <a:srgbClr val="FFFFFF"/>
      </a:tcTxStyle>
      <a:tcStyle>
        <a:tcBdr>
          <a:left>
            <a:ln w="12700" cap="flat">
              <a:solidFill>
                <a:srgbClr val="FFFFFF">
                  <a:alpha val="50000"/>
                </a:srgbClr>
              </a:solidFill>
              <a:prstDash val="solid"/>
              <a:miter lim="400000"/>
            </a:ln>
          </a:left>
          <a:right>
            <a:ln w="12700" cap="flat">
              <a:solidFill>
                <a:srgbClr val="FFFFFF">
                  <a:alpha val="50000"/>
                </a:srgbClr>
              </a:solidFill>
              <a:prstDash val="solid"/>
              <a:miter lim="400000"/>
            </a:ln>
          </a:right>
          <a:top>
            <a:ln w="25400" cap="flat">
              <a:solidFill>
                <a:srgbClr val="FFFFFF"/>
              </a:solidFill>
              <a:prstDash val="solid"/>
              <a:miter lim="400000"/>
            </a:ln>
          </a:top>
          <a:bottom>
            <a:ln w="25400" cap="flat">
              <a:solidFill>
                <a:srgbClr val="FFFFFF"/>
              </a:solidFill>
              <a:prstDash val="solid"/>
              <a:miter lim="400000"/>
            </a:ln>
          </a:bottom>
          <a:insideH>
            <a:ln w="12700" cap="flat">
              <a:solidFill>
                <a:srgbClr val="FFFFFF">
                  <a:alpha val="50000"/>
                </a:srgbClr>
              </a:solidFill>
              <a:prstDash val="solid"/>
              <a:miter lim="400000"/>
            </a:ln>
          </a:insideH>
          <a:insideV>
            <a:ln w="12700" cap="flat">
              <a:solidFill>
                <a:srgbClr val="FFFFFF">
                  <a:alpha val="50000"/>
                </a:srgbClr>
              </a:solidFill>
              <a:prstDash val="solid"/>
              <a:miter lim="400000"/>
            </a:ln>
          </a:insideV>
        </a:tcBdr>
        <a:fill>
          <a:solidFill>
            <a:srgbClr val="33373B">
              <a:alpha val="50000"/>
            </a:srgbClr>
          </a:solidFill>
        </a:fill>
      </a:tcStyle>
    </a:lastRow>
    <a:firstRow>
      <a:tcTxStyle b="off" i="off">
        <a:fontRef idx="minor">
          <a:srgbClr val="FFFFFF"/>
        </a:fontRef>
        <a:srgbClr val="FFFFFF"/>
      </a:tcTxStyle>
      <a:tcStyle>
        <a:tcBdr>
          <a:left>
            <a:ln w="12700" cap="flat">
              <a:solidFill>
                <a:srgbClr val="FFFFFF">
                  <a:alpha val="50000"/>
                </a:srgbClr>
              </a:solidFill>
              <a:prstDash val="solid"/>
              <a:miter lim="400000"/>
            </a:ln>
          </a:left>
          <a:right>
            <a:ln w="12700" cap="flat">
              <a:solidFill>
                <a:srgbClr val="FFFFFF">
                  <a:alpha val="50000"/>
                </a:srgbClr>
              </a:solidFill>
              <a:prstDash val="solid"/>
              <a:miter lim="400000"/>
            </a:ln>
          </a:right>
          <a:top>
            <a:ln w="25400" cap="flat">
              <a:solidFill>
                <a:srgbClr val="FFFFFF"/>
              </a:solidFill>
              <a:prstDash val="solid"/>
              <a:miter lim="400000"/>
            </a:ln>
          </a:top>
          <a:bottom>
            <a:ln w="25400" cap="flat">
              <a:solidFill>
                <a:srgbClr val="FFFFFF"/>
              </a:solidFill>
              <a:prstDash val="solid"/>
              <a:miter lim="400000"/>
            </a:ln>
          </a:bottom>
          <a:insideH>
            <a:ln w="12700" cap="flat">
              <a:solidFill>
                <a:srgbClr val="FFFFFF">
                  <a:alpha val="50000"/>
                </a:srgbClr>
              </a:solidFill>
              <a:prstDash val="solid"/>
              <a:miter lim="400000"/>
            </a:ln>
          </a:insideH>
          <a:insideV>
            <a:ln w="12700" cap="flat">
              <a:solidFill>
                <a:srgbClr val="FFFFFF">
                  <a:alpha val="50000"/>
                </a:srgbClr>
              </a:solidFill>
              <a:prstDash val="solid"/>
              <a:miter lim="400000"/>
            </a:ln>
          </a:insideV>
        </a:tcBdr>
        <a:fill>
          <a:solidFill>
            <a:srgbClr val="33373B">
              <a:alpha val="50000"/>
            </a:srgbClr>
          </a:solidFill>
        </a:fill>
      </a:tcStyle>
    </a:firstRow>
  </a:tblStyle>
  <a:tblStyle styleId="{2708684C-4D16-4618-839F-0558EEFCDFE6}" styleName="">
    <a:tblBg/>
    <a:wholeTbl>
      <a:tcTxStyle b="off" i="off">
        <a:fontRef idx="minor">
          <a:srgbClr val="FFFFFF"/>
        </a:fontRef>
        <a:srgbClr val="FFFFFF"/>
      </a:tcTxStyle>
      <a:tcStyle>
        <a:tcBdr>
          <a:left>
            <a:ln w="25400" cap="rnd">
              <a:solidFill>
                <a:srgbClr val="FFFFFF"/>
              </a:solidFill>
              <a:custDash>
                <a:ds d="100000" sp="200000"/>
              </a:custDash>
              <a:miter lim="400000"/>
            </a:ln>
          </a:left>
          <a:right>
            <a:ln w="25400" cap="rnd">
              <a:solidFill>
                <a:srgbClr val="FFFFFF"/>
              </a:solidFill>
              <a:custDash>
                <a:ds d="100000" sp="200000"/>
              </a:custDash>
              <a:miter lim="400000"/>
            </a:ln>
          </a:right>
          <a:top>
            <a:ln w="25400" cap="rnd">
              <a:solidFill>
                <a:srgbClr val="FFFFFF"/>
              </a:solidFill>
              <a:custDash>
                <a:ds d="100000" sp="200000"/>
              </a:custDash>
              <a:miter lim="400000"/>
            </a:ln>
          </a:top>
          <a:bottom>
            <a:ln w="25400" cap="rnd">
              <a:solidFill>
                <a:srgbClr val="FFFFFF"/>
              </a:solidFill>
              <a:custDash>
                <a:ds d="100000" sp="200000"/>
              </a:custDash>
              <a:miter lim="400000"/>
            </a:ln>
          </a:bottom>
          <a:insideH>
            <a:ln w="25400" cap="rnd">
              <a:solidFill>
                <a:srgbClr val="FFFFFF"/>
              </a:solidFill>
              <a:custDash>
                <a:ds d="100000" sp="200000"/>
              </a:custDash>
              <a:miter lim="400000"/>
            </a:ln>
          </a:insideH>
          <a:insideV>
            <a:ln w="25400" cap="rnd">
              <a:solidFill>
                <a:srgbClr val="FFFFFF"/>
              </a:solidFill>
              <a:custDash>
                <a:ds d="100000" sp="200000"/>
              </a:custDash>
              <a:miter lim="400000"/>
            </a:ln>
          </a:insideV>
        </a:tcBdr>
        <a:fill>
          <a:noFill/>
        </a:fill>
      </a:tcStyle>
    </a:wholeTbl>
    <a:band2H>
      <a:tcTxStyle/>
      <a:tcStyle>
        <a:tcBdr/>
        <a:fill>
          <a:solidFill>
            <a:srgbClr val="FFFFFF">
              <a:alpha val="15000"/>
            </a:srgbClr>
          </a:solidFill>
        </a:fill>
      </a:tcStyle>
    </a:band2H>
    <a:firstCol>
      <a:tcTxStyle b="off" i="off">
        <a:fontRef idx="minor">
          <a:srgbClr val="FFFFFF"/>
        </a:fontRef>
        <a:srgbClr val="FFFFFF"/>
      </a:tcTxStyle>
      <a:tcStyle>
        <a:tcBdr>
          <a:left>
            <a:ln w="12700" cap="flat">
              <a:noFill/>
              <a:miter lim="400000"/>
            </a:ln>
          </a:left>
          <a:right>
            <a:ln w="25400" cap="flat">
              <a:solidFill>
                <a:srgbClr val="FFFFFF"/>
              </a:solidFill>
              <a:prstDash val="solid"/>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25400" cap="flat">
              <a:solidFill>
                <a:srgbClr val="FFFFFF"/>
              </a:solidFill>
              <a:prstDash val="solid"/>
              <a:miter lim="400000"/>
            </a:ln>
          </a:top>
          <a:bottom>
            <a:ln w="12700" cap="flat">
              <a:noFill/>
              <a:miter lim="400000"/>
            </a:ln>
          </a:bottom>
          <a:insideH>
            <a:ln w="12700" cap="flat">
              <a:noFill/>
              <a:miter lim="400000"/>
            </a:ln>
          </a:insideH>
          <a:insideV>
            <a:ln w="12700" cap="flat">
              <a:noFill/>
              <a:miter lim="400000"/>
            </a:ln>
          </a:insideV>
        </a:tcBdr>
        <a:fill>
          <a:no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25400" cap="flat">
              <a:solidFill>
                <a:srgbClr val="FFFFFF"/>
              </a:solidFill>
              <a:prstDash val="solid"/>
              <a:miter lim="400000"/>
            </a:ln>
          </a:bottom>
          <a:insideH>
            <a:ln w="12700" cap="flat">
              <a:noFill/>
              <a:miter lim="400000"/>
            </a:ln>
          </a:insideH>
          <a:insideV>
            <a:ln w="12700" cap="flat">
              <a:noFill/>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34" d="100"/>
          <a:sy n="34" d="100"/>
        </p:scale>
        <p:origin x="82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4" name="Shape 134"/>
          <p:cNvSpPr>
            <a:spLocks noGrp="1" noRot="1" noChangeAspect="1"/>
          </p:cNvSpPr>
          <p:nvPr>
            <p:ph type="sldImg"/>
          </p:nvPr>
        </p:nvSpPr>
        <p:spPr>
          <a:xfrm>
            <a:off x="1143000" y="685800"/>
            <a:ext cx="4572000" cy="3429000"/>
          </a:xfrm>
          <a:prstGeom prst="rect">
            <a:avLst/>
          </a:prstGeom>
        </p:spPr>
        <p:txBody>
          <a:bodyPr/>
          <a:lstStyle/>
          <a:p>
            <a:endParaRPr/>
          </a:p>
        </p:txBody>
      </p:sp>
      <p:sp>
        <p:nvSpPr>
          <p:cNvPr id="135" name="Shape 135"/>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778000" y="3657600"/>
            <a:ext cx="20828000" cy="3568700"/>
          </a:xfrm>
          <a:prstGeom prst="rect">
            <a:avLst/>
          </a:prstGeom>
        </p:spPr>
        <p:txBody>
          <a:bodyPr anchor="b"/>
          <a:lstStyle/>
          <a:p>
            <a:r>
              <a:t>Title Text</a:t>
            </a:r>
          </a:p>
        </p:txBody>
      </p:sp>
      <p:sp>
        <p:nvSpPr>
          <p:cNvPr id="12" name="Body Level One…"/>
          <p:cNvSpPr txBox="1">
            <a:spLocks noGrp="1"/>
          </p:cNvSpPr>
          <p:nvPr>
            <p:ph type="body" sz="quarter" idx="1"/>
          </p:nvPr>
        </p:nvSpPr>
        <p:spPr>
          <a:xfrm>
            <a:off x="1778000" y="7327900"/>
            <a:ext cx="20828000" cy="1892300"/>
          </a:xfrm>
          <a:prstGeom prst="rect">
            <a:avLst/>
          </a:prstGeom>
        </p:spPr>
        <p:txBody>
          <a:bodyPr anchor="t"/>
          <a:lstStyle>
            <a:lvl1pPr marL="0" indent="0" algn="ctr">
              <a:spcBef>
                <a:spcPts val="0"/>
              </a:spcBef>
              <a:buSzTx/>
              <a:buNone/>
              <a:defRPr sz="4800"/>
            </a:lvl1pPr>
            <a:lvl2pPr marL="0" indent="0" algn="ctr">
              <a:spcBef>
                <a:spcPts val="0"/>
              </a:spcBef>
              <a:buSzTx/>
              <a:buNone/>
              <a:defRPr sz="4800"/>
            </a:lvl2pPr>
            <a:lvl3pPr marL="0" indent="0" algn="ctr">
              <a:spcBef>
                <a:spcPts val="0"/>
              </a:spcBef>
              <a:buSzTx/>
              <a:buNone/>
              <a:defRPr sz="4800"/>
            </a:lvl3pPr>
            <a:lvl4pPr marL="0" indent="0" algn="ctr">
              <a:spcBef>
                <a:spcPts val="0"/>
              </a:spcBef>
              <a:buSzTx/>
              <a:buNone/>
              <a:defRPr sz="4800"/>
            </a:lvl4pPr>
            <a:lvl5pPr marL="0" indent="0" algn="ctr">
              <a:spcBef>
                <a:spcPts val="0"/>
              </a:spcBef>
              <a:buSzTx/>
              <a:buNone/>
              <a:defRPr sz="48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Photo - Horizontal">
    <p:spTree>
      <p:nvGrpSpPr>
        <p:cNvPr id="1" name=""/>
        <p:cNvGrpSpPr/>
        <p:nvPr/>
      </p:nvGrpSpPr>
      <p:grpSpPr>
        <a:xfrm>
          <a:off x="0" y="0"/>
          <a:ext cx="0" cy="0"/>
          <a:chOff x="0" y="0"/>
          <a:chExt cx="0" cy="0"/>
        </a:xfrm>
      </p:grpSpPr>
      <p:sp>
        <p:nvSpPr>
          <p:cNvPr id="20" name="Close-up of a monarch caterpillar on a partially eaten leaf"/>
          <p:cNvSpPr>
            <a:spLocks noGrp="1"/>
          </p:cNvSpPr>
          <p:nvPr>
            <p:ph type="pic" idx="21"/>
          </p:nvPr>
        </p:nvSpPr>
        <p:spPr>
          <a:xfrm>
            <a:off x="889000" y="-1625600"/>
            <a:ext cx="20332700" cy="14109700"/>
          </a:xfrm>
          <a:prstGeom prst="rect">
            <a:avLst/>
          </a:prstGeom>
          <a:ln w="9525">
            <a:round/>
          </a:ln>
        </p:spPr>
        <p:txBody>
          <a:bodyPr lIns="91439" tIns="45719" rIns="91439" bIns="45719" anchor="t">
            <a:noAutofit/>
          </a:bodyPr>
          <a:lstStyle/>
          <a:p>
            <a:endParaRPr/>
          </a:p>
        </p:txBody>
      </p:sp>
      <p:sp>
        <p:nvSpPr>
          <p:cNvPr id="21" name="Title Text"/>
          <p:cNvSpPr txBox="1">
            <a:spLocks noGrp="1"/>
          </p:cNvSpPr>
          <p:nvPr>
            <p:ph type="title"/>
          </p:nvPr>
        </p:nvSpPr>
        <p:spPr>
          <a:xfrm>
            <a:off x="1778000" y="9550400"/>
            <a:ext cx="20828000" cy="2120900"/>
          </a:xfrm>
          <a:prstGeom prst="rect">
            <a:avLst/>
          </a:prstGeom>
        </p:spPr>
        <p:txBody>
          <a:bodyPr/>
          <a:lstStyle/>
          <a:p>
            <a:r>
              <a:t>Title Text</a:t>
            </a:r>
          </a:p>
        </p:txBody>
      </p:sp>
      <p:sp>
        <p:nvSpPr>
          <p:cNvPr id="22" name="Body Level One…"/>
          <p:cNvSpPr txBox="1">
            <a:spLocks noGrp="1"/>
          </p:cNvSpPr>
          <p:nvPr>
            <p:ph type="body" sz="quarter" idx="1"/>
          </p:nvPr>
        </p:nvSpPr>
        <p:spPr>
          <a:xfrm>
            <a:off x="1778000" y="11785600"/>
            <a:ext cx="20828000" cy="1346200"/>
          </a:xfrm>
          <a:prstGeom prst="rect">
            <a:avLst/>
          </a:prstGeom>
        </p:spPr>
        <p:txBody>
          <a:bodyPr anchor="t"/>
          <a:lstStyle>
            <a:lvl1pPr marL="0" indent="0" algn="ctr">
              <a:spcBef>
                <a:spcPts val="0"/>
              </a:spcBef>
              <a:buSzTx/>
              <a:buNone/>
              <a:defRPr sz="4800"/>
            </a:lvl1pPr>
            <a:lvl2pPr marL="0" indent="0" algn="ctr">
              <a:spcBef>
                <a:spcPts val="0"/>
              </a:spcBef>
              <a:buSzTx/>
              <a:buNone/>
              <a:defRPr sz="4800"/>
            </a:lvl2pPr>
            <a:lvl3pPr marL="0" indent="0" algn="ctr">
              <a:spcBef>
                <a:spcPts val="0"/>
              </a:spcBef>
              <a:buSzTx/>
              <a:buNone/>
              <a:defRPr sz="4800"/>
            </a:lvl3pPr>
            <a:lvl4pPr marL="0" indent="0" algn="ctr">
              <a:spcBef>
                <a:spcPts val="0"/>
              </a:spcBef>
              <a:buSzTx/>
              <a:buNone/>
              <a:defRPr sz="4800"/>
            </a:lvl4pPr>
            <a:lvl5pPr marL="0" indent="0" algn="ctr">
              <a:spcBef>
                <a:spcPts val="0"/>
              </a:spcBef>
              <a:buSzTx/>
              <a:buNone/>
              <a:defRPr sz="4800"/>
            </a:lvl5pPr>
          </a:lstStyle>
          <a:p>
            <a:r>
              <a:t>Body Level One</a:t>
            </a:r>
          </a:p>
          <a:p>
            <a:pPr lvl="1"/>
            <a:r>
              <a:t>Body Level Two</a:t>
            </a:r>
          </a:p>
          <a:p>
            <a:pPr lvl="2"/>
            <a:r>
              <a:t>Body Level Three</a:t>
            </a:r>
          </a:p>
          <a:p>
            <a:pPr lvl="3"/>
            <a:r>
              <a:t>Body Level Four</a:t>
            </a:r>
          </a:p>
          <a:p>
            <a:pPr lvl="4"/>
            <a:r>
              <a:t>Body Level Five</a:t>
            </a:r>
          </a:p>
        </p:txBody>
      </p:sp>
      <p:sp>
        <p:nvSpPr>
          <p:cNvPr id="2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 Centre">
    <p:spTree>
      <p:nvGrpSpPr>
        <p:cNvPr id="1" name=""/>
        <p:cNvGrpSpPr/>
        <p:nvPr/>
      </p:nvGrpSpPr>
      <p:grpSpPr>
        <a:xfrm>
          <a:off x="0" y="0"/>
          <a:ext cx="0" cy="0"/>
          <a:chOff x="0" y="0"/>
          <a:chExt cx="0" cy="0"/>
        </a:xfrm>
      </p:grpSpPr>
      <p:sp>
        <p:nvSpPr>
          <p:cNvPr id="30" name="Title Text"/>
          <p:cNvSpPr txBox="1">
            <a:spLocks noGrp="1"/>
          </p:cNvSpPr>
          <p:nvPr>
            <p:ph type="title"/>
          </p:nvPr>
        </p:nvSpPr>
        <p:spPr>
          <a:xfrm>
            <a:off x="1778000" y="5067300"/>
            <a:ext cx="20828000" cy="3568700"/>
          </a:xfrm>
          <a:prstGeom prst="rect">
            <a:avLst/>
          </a:prstGeom>
        </p:spPr>
        <p:txBody>
          <a:bodyPr/>
          <a:lstStyle/>
          <a:p>
            <a:r>
              <a:t>Title Text</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Photo - Vertical">
    <p:spTree>
      <p:nvGrpSpPr>
        <p:cNvPr id="1" name=""/>
        <p:cNvGrpSpPr/>
        <p:nvPr/>
      </p:nvGrpSpPr>
      <p:grpSpPr>
        <a:xfrm>
          <a:off x="0" y="0"/>
          <a:ext cx="0" cy="0"/>
          <a:chOff x="0" y="0"/>
          <a:chExt cx="0" cy="0"/>
        </a:xfrm>
      </p:grpSpPr>
      <p:sp>
        <p:nvSpPr>
          <p:cNvPr id="38" name="Close-up of a monarch caterpillar on a partially eaten leaf"/>
          <p:cNvSpPr>
            <a:spLocks noGrp="1"/>
          </p:cNvSpPr>
          <p:nvPr>
            <p:ph type="pic" idx="21"/>
          </p:nvPr>
        </p:nvSpPr>
        <p:spPr>
          <a:xfrm>
            <a:off x="7785100" y="114300"/>
            <a:ext cx="17195800" cy="11866894"/>
          </a:xfrm>
          <a:prstGeom prst="rect">
            <a:avLst/>
          </a:prstGeom>
          <a:ln w="9525">
            <a:round/>
          </a:ln>
        </p:spPr>
        <p:txBody>
          <a:bodyPr lIns="91439" tIns="45719" rIns="91439" bIns="45719" anchor="t">
            <a:noAutofit/>
          </a:bodyPr>
          <a:lstStyle/>
          <a:p>
            <a:endParaRPr/>
          </a:p>
        </p:txBody>
      </p:sp>
      <p:sp>
        <p:nvSpPr>
          <p:cNvPr id="39" name="Title Text"/>
          <p:cNvSpPr txBox="1">
            <a:spLocks noGrp="1"/>
          </p:cNvSpPr>
          <p:nvPr>
            <p:ph type="title"/>
          </p:nvPr>
        </p:nvSpPr>
        <p:spPr>
          <a:xfrm>
            <a:off x="1574800" y="1854200"/>
            <a:ext cx="10858500" cy="4826000"/>
          </a:xfrm>
          <a:prstGeom prst="rect">
            <a:avLst/>
          </a:prstGeom>
        </p:spPr>
        <p:txBody>
          <a:bodyPr anchor="b"/>
          <a:lstStyle/>
          <a:p>
            <a:r>
              <a:t>Title Text</a:t>
            </a:r>
          </a:p>
        </p:txBody>
      </p:sp>
      <p:sp>
        <p:nvSpPr>
          <p:cNvPr id="40" name="Body Level One…"/>
          <p:cNvSpPr txBox="1">
            <a:spLocks noGrp="1"/>
          </p:cNvSpPr>
          <p:nvPr>
            <p:ph type="body" sz="quarter" idx="1"/>
          </p:nvPr>
        </p:nvSpPr>
        <p:spPr>
          <a:xfrm>
            <a:off x="1574800" y="6692900"/>
            <a:ext cx="10858500" cy="5067300"/>
          </a:xfrm>
          <a:prstGeom prst="rect">
            <a:avLst/>
          </a:prstGeom>
        </p:spPr>
        <p:txBody>
          <a:bodyPr anchor="t"/>
          <a:lstStyle>
            <a:lvl1pPr marL="0" indent="0" algn="ctr">
              <a:spcBef>
                <a:spcPts val="0"/>
              </a:spcBef>
              <a:buSzTx/>
              <a:buNone/>
              <a:defRPr sz="4800"/>
            </a:lvl1pPr>
            <a:lvl2pPr marL="0" indent="0" algn="ctr">
              <a:spcBef>
                <a:spcPts val="0"/>
              </a:spcBef>
              <a:buSzTx/>
              <a:buNone/>
              <a:defRPr sz="4800"/>
            </a:lvl2pPr>
            <a:lvl3pPr marL="0" indent="0" algn="ctr">
              <a:spcBef>
                <a:spcPts val="0"/>
              </a:spcBef>
              <a:buSzTx/>
              <a:buNone/>
              <a:defRPr sz="4800"/>
            </a:lvl3pPr>
            <a:lvl4pPr marL="0" indent="0" algn="ctr">
              <a:spcBef>
                <a:spcPts val="0"/>
              </a:spcBef>
              <a:buSzTx/>
              <a:buNone/>
              <a:defRPr sz="4800"/>
            </a:lvl4pPr>
            <a:lvl5pPr marL="0" indent="0" algn="ctr">
              <a:spcBef>
                <a:spcPts val="0"/>
              </a:spcBef>
              <a:buSzTx/>
              <a:buNone/>
              <a:defRPr sz="4800"/>
            </a:lvl5pPr>
          </a:lstStyle>
          <a:p>
            <a:r>
              <a:t>Body Level One</a:t>
            </a:r>
          </a:p>
          <a:p>
            <a:pPr lvl="1"/>
            <a:r>
              <a:t>Body Level Two</a:t>
            </a:r>
          </a:p>
          <a:p>
            <a:pPr lvl="2"/>
            <a:r>
              <a:t>Body Level Three</a:t>
            </a:r>
          </a:p>
          <a:p>
            <a:pPr lvl="3"/>
            <a:r>
              <a:t>Body Level Four</a:t>
            </a:r>
          </a:p>
          <a:p>
            <a:pPr lvl="4"/>
            <a:r>
              <a:t>Body Level Five</a:t>
            </a:r>
          </a:p>
        </p:txBody>
      </p:sp>
      <p:sp>
        <p:nvSpPr>
          <p:cNvPr id="4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48" name="Title Text"/>
          <p:cNvSpPr txBox="1">
            <a:spLocks noGrp="1"/>
          </p:cNvSpPr>
          <p:nvPr>
            <p:ph type="title"/>
          </p:nvPr>
        </p:nvSpPr>
        <p:spPr>
          <a:prstGeom prst="rect">
            <a:avLst/>
          </a:prstGeom>
        </p:spPr>
        <p:txBody>
          <a:bodyPr/>
          <a:lstStyle/>
          <a:p>
            <a:r>
              <a:t>Title Text</a:t>
            </a:r>
          </a:p>
        </p:txBody>
      </p:sp>
      <p:sp>
        <p:nvSpPr>
          <p:cNvPr id="4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Title Text"/>
          <p:cNvSpPr txBox="1">
            <a:spLocks noGrp="1"/>
          </p:cNvSpPr>
          <p:nvPr>
            <p:ph type="title"/>
          </p:nvPr>
        </p:nvSpPr>
        <p:spPr>
          <a:prstGeom prst="rect">
            <a:avLst/>
          </a:prstGeom>
        </p:spPr>
        <p:txBody>
          <a:bodyPr/>
          <a:lstStyle/>
          <a:p>
            <a:r>
              <a:t>Title Text</a:t>
            </a:r>
          </a:p>
        </p:txBody>
      </p:sp>
      <p:sp>
        <p:nvSpPr>
          <p:cNvPr id="57" name="Body Level One…"/>
          <p:cNvSpPr txBox="1">
            <a:spLocks noGrp="1"/>
          </p:cNvSpPr>
          <p:nvPr>
            <p:ph type="body" idx="1"/>
          </p:nvPr>
        </p:nvSpPr>
        <p:spPr>
          <a:xfrm>
            <a:off x="1778000" y="3898900"/>
            <a:ext cx="20828000" cy="8039100"/>
          </a:xfrm>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r>
              <a:t>Body Level One</a:t>
            </a:r>
          </a:p>
          <a:p>
            <a:pPr lvl="1"/>
            <a:r>
              <a:t>Body Level Two</a:t>
            </a:r>
          </a:p>
          <a:p>
            <a:pPr lvl="2"/>
            <a:r>
              <a:t>Body Level Three</a:t>
            </a:r>
          </a:p>
          <a:p>
            <a:pPr lvl="3"/>
            <a:r>
              <a:t>Body Level Four</a:t>
            </a:r>
          </a:p>
          <a:p>
            <a:pPr lvl="4"/>
            <a:r>
              <a:t>Body Level Five</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65" name="Close-up of a monarch caterpillar on a partially eaten leaf"/>
          <p:cNvSpPr>
            <a:spLocks noGrp="1"/>
          </p:cNvSpPr>
          <p:nvPr>
            <p:ph type="pic" sz="half" idx="21"/>
          </p:nvPr>
        </p:nvSpPr>
        <p:spPr>
          <a:xfrm>
            <a:off x="10629900" y="3136398"/>
            <a:ext cx="13843000" cy="9553114"/>
          </a:xfrm>
          <a:prstGeom prst="rect">
            <a:avLst/>
          </a:prstGeom>
          <a:ln w="9525">
            <a:round/>
          </a:ln>
        </p:spPr>
        <p:txBody>
          <a:bodyPr lIns="91439" tIns="45719" rIns="91439" bIns="45719" anchor="t">
            <a:noAutofit/>
          </a:bodyPr>
          <a:lstStyle/>
          <a:p>
            <a:endParaRPr/>
          </a:p>
        </p:txBody>
      </p:sp>
      <p:sp>
        <p:nvSpPr>
          <p:cNvPr id="66" name="Title Text"/>
          <p:cNvSpPr txBox="1">
            <a:spLocks noGrp="1"/>
          </p:cNvSpPr>
          <p:nvPr>
            <p:ph type="title"/>
          </p:nvPr>
        </p:nvSpPr>
        <p:spPr>
          <a:xfrm>
            <a:off x="1778000" y="952500"/>
            <a:ext cx="20828000" cy="2286000"/>
          </a:xfrm>
          <a:prstGeom prst="rect">
            <a:avLst/>
          </a:prstGeom>
        </p:spPr>
        <p:txBody>
          <a:bodyPr/>
          <a:lstStyle/>
          <a:p>
            <a:r>
              <a:t>Title Text</a:t>
            </a:r>
          </a:p>
        </p:txBody>
      </p:sp>
      <p:sp>
        <p:nvSpPr>
          <p:cNvPr id="67" name="Body Level One…"/>
          <p:cNvSpPr txBox="1">
            <a:spLocks noGrp="1"/>
          </p:cNvSpPr>
          <p:nvPr>
            <p:ph type="body" sz="half" idx="1"/>
          </p:nvPr>
        </p:nvSpPr>
        <p:spPr>
          <a:xfrm>
            <a:off x="1778000" y="3378200"/>
            <a:ext cx="10007600" cy="9118600"/>
          </a:xfrm>
          <a:prstGeom prst="rect">
            <a:avLst/>
          </a:prstGeom>
        </p:spPr>
        <p:txBody>
          <a:bodyPr/>
          <a:lstStyle>
            <a:lvl1pPr marL="660399" indent="-660399">
              <a:spcBef>
                <a:spcPts val="3200"/>
              </a:spcBef>
              <a:buBlip>
                <a:blip r:embed="rId2"/>
              </a:buBlip>
              <a:defRPr sz="4400"/>
            </a:lvl1pPr>
            <a:lvl2pPr marL="1320800" indent="-660400">
              <a:spcBef>
                <a:spcPts val="3200"/>
              </a:spcBef>
              <a:buBlip>
                <a:blip r:embed="rId2"/>
              </a:buBlip>
              <a:defRPr sz="4400"/>
            </a:lvl2pPr>
            <a:lvl3pPr marL="1981200" indent="-660400">
              <a:spcBef>
                <a:spcPts val="3200"/>
              </a:spcBef>
              <a:buBlip>
                <a:blip r:embed="rId2"/>
              </a:buBlip>
              <a:defRPr sz="4400"/>
            </a:lvl3pPr>
            <a:lvl4pPr marL="2641600" indent="-660400">
              <a:spcBef>
                <a:spcPts val="3200"/>
              </a:spcBef>
              <a:buBlip>
                <a:blip r:embed="rId2"/>
              </a:buBlip>
              <a:defRPr sz="4400"/>
            </a:lvl4pPr>
            <a:lvl5pPr marL="3302000" indent="-660400">
              <a:spcBef>
                <a:spcPts val="3200"/>
              </a:spcBef>
              <a:buBlip>
                <a:blip r:embed="rId2"/>
              </a:buBlip>
              <a:defRPr sz="4400"/>
            </a:lvl5pPr>
          </a:lstStyle>
          <a:p>
            <a:r>
              <a:t>Body Level One</a:t>
            </a:r>
          </a:p>
          <a:p>
            <a:pPr lvl="1"/>
            <a:r>
              <a:t>Body Level Two</a:t>
            </a:r>
          </a:p>
          <a:p>
            <a:pPr lvl="2"/>
            <a:r>
              <a:t>Body Level Three</a:t>
            </a:r>
          </a:p>
          <a:p>
            <a:pPr lvl="3"/>
            <a:r>
              <a:t>Body Level Four</a:t>
            </a:r>
          </a:p>
          <a:p>
            <a:pPr lvl="4"/>
            <a:r>
              <a:t>Body Level Five</a:t>
            </a:r>
          </a:p>
        </p:txBody>
      </p:sp>
      <p:sp>
        <p:nvSpPr>
          <p:cNvPr id="68" name="Slide Number"/>
          <p:cNvSpPr txBox="1">
            <a:spLocks noGrp="1"/>
          </p:cNvSpPr>
          <p:nvPr>
            <p:ph type="sldNum" sz="quarter" idx="2"/>
          </p:nvPr>
        </p:nvSpPr>
        <p:spPr>
          <a:xfrm>
            <a:off x="11991452" y="13008841"/>
            <a:ext cx="508351" cy="567460"/>
          </a:xfrm>
          <a:prstGeom prst="rect">
            <a:avLst/>
          </a:prstGeom>
        </p:spPr>
        <p:txBody>
          <a:bodyPr/>
          <a:lstStyle>
            <a:lvl1pPr algn="r"/>
          </a:lstStyle>
          <a:p>
            <a:fld id="{86CB4B4D-7CA3-9044-876B-883B54F8677D}" type="slidenum">
              <a:t>‹#›</a:t>
            </a:fld>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Title, Bullets &amp; Live Video Small">
    <p:spTree>
      <p:nvGrpSpPr>
        <p:cNvPr id="1" name=""/>
        <p:cNvGrpSpPr/>
        <p:nvPr/>
      </p:nvGrpSpPr>
      <p:grpSpPr>
        <a:xfrm>
          <a:off x="0" y="0"/>
          <a:ext cx="0" cy="0"/>
          <a:chOff x="0" y="0"/>
          <a:chExt cx="0" cy="0"/>
        </a:xfrm>
      </p:grpSpPr>
      <p:sp>
        <p:nvSpPr>
          <p:cNvPr id="75" name="Title Text"/>
          <p:cNvSpPr txBox="1">
            <a:spLocks noGrp="1"/>
          </p:cNvSpPr>
          <p:nvPr>
            <p:ph type="title"/>
          </p:nvPr>
        </p:nvSpPr>
        <p:spPr>
          <a:xfrm>
            <a:off x="1778000" y="952500"/>
            <a:ext cx="20828000" cy="2286000"/>
          </a:xfrm>
          <a:prstGeom prst="rect">
            <a:avLst/>
          </a:prstGeom>
        </p:spPr>
        <p:txBody>
          <a:bodyPr/>
          <a:lstStyle/>
          <a:p>
            <a:r>
              <a:t>Title Text</a:t>
            </a:r>
          </a:p>
        </p:txBody>
      </p:sp>
      <p:sp>
        <p:nvSpPr>
          <p:cNvPr id="76" name="Body Level One…"/>
          <p:cNvSpPr txBox="1">
            <a:spLocks noGrp="1"/>
          </p:cNvSpPr>
          <p:nvPr>
            <p:ph type="body" sz="half" idx="1"/>
          </p:nvPr>
        </p:nvSpPr>
        <p:spPr>
          <a:xfrm>
            <a:off x="1778000" y="3378200"/>
            <a:ext cx="10007600" cy="9118600"/>
          </a:xfrm>
          <a:prstGeom prst="rect">
            <a:avLst/>
          </a:prstGeom>
        </p:spPr>
        <p:txBody>
          <a:bodyPr/>
          <a:lstStyle>
            <a:lvl1pPr marL="660399" indent="-660399">
              <a:spcBef>
                <a:spcPts val="3200"/>
              </a:spcBef>
              <a:buBlip>
                <a:blip r:embed="rId2"/>
              </a:buBlip>
              <a:defRPr sz="4400"/>
            </a:lvl1pPr>
            <a:lvl2pPr marL="1320800" indent="-660400">
              <a:spcBef>
                <a:spcPts val="3200"/>
              </a:spcBef>
              <a:buBlip>
                <a:blip r:embed="rId2"/>
              </a:buBlip>
              <a:defRPr sz="4400"/>
            </a:lvl2pPr>
            <a:lvl3pPr marL="1981200" indent="-660400">
              <a:spcBef>
                <a:spcPts val="3200"/>
              </a:spcBef>
              <a:buBlip>
                <a:blip r:embed="rId2"/>
              </a:buBlip>
              <a:defRPr sz="4400"/>
            </a:lvl3pPr>
            <a:lvl4pPr marL="2641600" indent="-660400">
              <a:spcBef>
                <a:spcPts val="3200"/>
              </a:spcBef>
              <a:buBlip>
                <a:blip r:embed="rId2"/>
              </a:buBlip>
              <a:defRPr sz="4400"/>
            </a:lvl4pPr>
            <a:lvl5pPr marL="3302000" indent="-660400">
              <a:spcBef>
                <a:spcPts val="3200"/>
              </a:spcBef>
              <a:buBlip>
                <a:blip r:embed="rId2"/>
              </a:buBlip>
              <a:defRPr sz="4400"/>
            </a:lvl5pPr>
          </a:lstStyle>
          <a:p>
            <a:r>
              <a:t>Body Level One</a:t>
            </a:r>
          </a:p>
          <a:p>
            <a:pPr lvl="1"/>
            <a:r>
              <a:t>Body Level Two</a:t>
            </a:r>
          </a:p>
          <a:p>
            <a:pPr lvl="2"/>
            <a:r>
              <a:t>Body Level Three</a:t>
            </a:r>
          </a:p>
          <a:p>
            <a:pPr lvl="3"/>
            <a:r>
              <a:t>Body Level Four</a:t>
            </a:r>
          </a:p>
          <a:p>
            <a:pPr lvl="4"/>
            <a:r>
              <a:t>Body Level Five</a:t>
            </a:r>
          </a:p>
        </p:txBody>
      </p:sp>
      <p:sp>
        <p:nvSpPr>
          <p:cNvPr id="77" name="Slide Number"/>
          <p:cNvSpPr txBox="1">
            <a:spLocks noGrp="1"/>
          </p:cNvSpPr>
          <p:nvPr>
            <p:ph type="sldNum" sz="quarter" idx="2"/>
          </p:nvPr>
        </p:nvSpPr>
        <p:spPr>
          <a:xfrm>
            <a:off x="11991452" y="13008841"/>
            <a:ext cx="508351" cy="567460"/>
          </a:xfrm>
          <a:prstGeom prst="rect">
            <a:avLst/>
          </a:prstGeom>
        </p:spPr>
        <p:txBody>
          <a:bodyPr/>
          <a:lstStyle>
            <a:lvl1pPr algn="r"/>
          </a:lstStyle>
          <a:p>
            <a:fld id="{86CB4B4D-7CA3-9044-876B-883B54F8677D}" type="slidenum">
              <a:t>‹#›</a:t>
            </a:fld>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Title, Bullets &amp; Live Video Large">
    <p:spTree>
      <p:nvGrpSpPr>
        <p:cNvPr id="1" name=""/>
        <p:cNvGrpSpPr/>
        <p:nvPr/>
      </p:nvGrpSpPr>
      <p:grpSpPr>
        <a:xfrm>
          <a:off x="0" y="0"/>
          <a:ext cx="0" cy="0"/>
          <a:chOff x="0" y="0"/>
          <a:chExt cx="0" cy="0"/>
        </a:xfrm>
      </p:grpSpPr>
      <p:sp>
        <p:nvSpPr>
          <p:cNvPr id="84" name="Title Text"/>
          <p:cNvSpPr txBox="1">
            <a:spLocks noGrp="1"/>
          </p:cNvSpPr>
          <p:nvPr>
            <p:ph type="title"/>
          </p:nvPr>
        </p:nvSpPr>
        <p:spPr>
          <a:xfrm>
            <a:off x="1778000" y="952500"/>
            <a:ext cx="20828000" cy="2286000"/>
          </a:xfrm>
          <a:prstGeom prst="rect">
            <a:avLst/>
          </a:prstGeom>
        </p:spPr>
        <p:txBody>
          <a:bodyPr/>
          <a:lstStyle/>
          <a:p>
            <a:r>
              <a:t>Title Text</a:t>
            </a:r>
          </a:p>
        </p:txBody>
      </p:sp>
      <p:sp>
        <p:nvSpPr>
          <p:cNvPr id="85" name="Body Level One…"/>
          <p:cNvSpPr txBox="1">
            <a:spLocks noGrp="1"/>
          </p:cNvSpPr>
          <p:nvPr>
            <p:ph type="body" sz="half" idx="1"/>
          </p:nvPr>
        </p:nvSpPr>
        <p:spPr>
          <a:xfrm>
            <a:off x="1778000" y="3378200"/>
            <a:ext cx="10007600" cy="9118600"/>
          </a:xfrm>
          <a:prstGeom prst="rect">
            <a:avLst/>
          </a:prstGeom>
        </p:spPr>
        <p:txBody>
          <a:bodyPr/>
          <a:lstStyle>
            <a:lvl1pPr marL="660399" indent="-660399">
              <a:spcBef>
                <a:spcPts val="3200"/>
              </a:spcBef>
              <a:buBlip>
                <a:blip r:embed="rId2"/>
              </a:buBlip>
              <a:defRPr sz="4400"/>
            </a:lvl1pPr>
            <a:lvl2pPr marL="1320800" indent="-660400">
              <a:spcBef>
                <a:spcPts val="3200"/>
              </a:spcBef>
              <a:buBlip>
                <a:blip r:embed="rId2"/>
              </a:buBlip>
              <a:defRPr sz="4400"/>
            </a:lvl2pPr>
            <a:lvl3pPr marL="1981200" indent="-660400">
              <a:spcBef>
                <a:spcPts val="3200"/>
              </a:spcBef>
              <a:buBlip>
                <a:blip r:embed="rId2"/>
              </a:buBlip>
              <a:defRPr sz="4400"/>
            </a:lvl3pPr>
            <a:lvl4pPr marL="2641600" indent="-660400">
              <a:spcBef>
                <a:spcPts val="3200"/>
              </a:spcBef>
              <a:buBlip>
                <a:blip r:embed="rId2"/>
              </a:buBlip>
              <a:defRPr sz="4400"/>
            </a:lvl4pPr>
            <a:lvl5pPr marL="3302000" indent="-660400">
              <a:spcBef>
                <a:spcPts val="3200"/>
              </a:spcBef>
              <a:buBlip>
                <a:blip r:embed="rId2"/>
              </a:buBlip>
              <a:defRPr sz="4400"/>
            </a:lvl5pPr>
          </a:lstStyle>
          <a:p>
            <a:r>
              <a:t>Body Level One</a:t>
            </a:r>
          </a:p>
          <a:p>
            <a:pPr lvl="1"/>
            <a:r>
              <a:t>Body Level Two</a:t>
            </a:r>
          </a:p>
          <a:p>
            <a:pPr lvl="2"/>
            <a:r>
              <a:t>Body Level Three</a:t>
            </a:r>
          </a:p>
          <a:p>
            <a:pPr lvl="3"/>
            <a:r>
              <a:t>Body Level Four</a:t>
            </a:r>
          </a:p>
          <a:p>
            <a:pPr lvl="4"/>
            <a:r>
              <a:t>Body Level Five</a:t>
            </a:r>
          </a:p>
        </p:txBody>
      </p:sp>
      <p:sp>
        <p:nvSpPr>
          <p:cNvPr id="86" name="Slide Number"/>
          <p:cNvSpPr txBox="1">
            <a:spLocks noGrp="1"/>
          </p:cNvSpPr>
          <p:nvPr>
            <p:ph type="sldNum" sz="quarter" idx="2"/>
          </p:nvPr>
        </p:nvSpPr>
        <p:spPr>
          <a:xfrm>
            <a:off x="11991452" y="13008841"/>
            <a:ext cx="508351" cy="567460"/>
          </a:xfrm>
          <a:prstGeom prst="rect">
            <a:avLst/>
          </a:prstGeom>
        </p:spPr>
        <p:txBody>
          <a:bodyPr/>
          <a:lstStyle>
            <a:lvl1pPr algn="r"/>
          </a:lstStyle>
          <a:p>
            <a:fld id="{86CB4B4D-7CA3-9044-876B-883B54F8677D}" type="slidenum">
              <a:t>‹#›</a:t>
            </a:fld>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93" name="Body Level One…"/>
          <p:cNvSpPr txBox="1">
            <a:spLocks noGrp="1"/>
          </p:cNvSpPr>
          <p:nvPr>
            <p:ph type="body" idx="1"/>
          </p:nvPr>
        </p:nvSpPr>
        <p:spPr>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r>
              <a:t>Body Level One</a:t>
            </a:r>
          </a:p>
          <a:p>
            <a:pPr lvl="1"/>
            <a:r>
              <a:t>Body Level Two</a:t>
            </a:r>
          </a:p>
          <a:p>
            <a:pPr lvl="2"/>
            <a:r>
              <a:t>Body Level Three</a:t>
            </a:r>
          </a:p>
          <a:p>
            <a:pPr lvl="3"/>
            <a:r>
              <a:t>Body Level Four</a:t>
            </a:r>
          </a:p>
          <a:p>
            <a:pPr lvl="4"/>
            <a:r>
              <a:t>Body Level Five</a:t>
            </a:r>
          </a:p>
        </p:txBody>
      </p:sp>
      <p:sp>
        <p:nvSpPr>
          <p:cNvPr id="9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
        <p:nvSpPr>
          <p:cNvPr id="101" name="Portrait photo of a butterfly on a green leaf"/>
          <p:cNvSpPr>
            <a:spLocks noGrp="1"/>
          </p:cNvSpPr>
          <p:nvPr>
            <p:ph type="pic" sz="quarter" idx="21"/>
          </p:nvPr>
        </p:nvSpPr>
        <p:spPr>
          <a:xfrm>
            <a:off x="15327675" y="6674745"/>
            <a:ext cx="8902514" cy="5912435"/>
          </a:xfrm>
          <a:prstGeom prst="rect">
            <a:avLst/>
          </a:prstGeom>
          <a:ln w="9525">
            <a:round/>
          </a:ln>
        </p:spPr>
        <p:txBody>
          <a:bodyPr lIns="91439" tIns="45719" rIns="91439" bIns="45719" anchor="t">
            <a:noAutofit/>
          </a:bodyPr>
          <a:lstStyle/>
          <a:p>
            <a:endParaRPr/>
          </a:p>
        </p:txBody>
      </p:sp>
      <p:sp>
        <p:nvSpPr>
          <p:cNvPr id="102" name="Close-up of an orange butterfly perched on a person’s hand in the grass"/>
          <p:cNvSpPr>
            <a:spLocks noGrp="1"/>
          </p:cNvSpPr>
          <p:nvPr>
            <p:ph type="pic" sz="half" idx="22"/>
          </p:nvPr>
        </p:nvSpPr>
        <p:spPr>
          <a:xfrm rot="21600000">
            <a:off x="15779078" y="-2308725"/>
            <a:ext cx="7408334" cy="9423401"/>
          </a:xfrm>
          <a:prstGeom prst="rect">
            <a:avLst/>
          </a:prstGeom>
          <a:ln w="9525">
            <a:round/>
          </a:ln>
        </p:spPr>
        <p:txBody>
          <a:bodyPr lIns="91439" tIns="45719" rIns="91439" bIns="45719" anchor="t">
            <a:noAutofit/>
          </a:bodyPr>
          <a:lstStyle/>
          <a:p>
            <a:endParaRPr/>
          </a:p>
        </p:txBody>
      </p:sp>
      <p:sp>
        <p:nvSpPr>
          <p:cNvPr id="103" name="Close-up of a monarch caterpillar on a partially eaten leaf"/>
          <p:cNvSpPr>
            <a:spLocks noGrp="1"/>
          </p:cNvSpPr>
          <p:nvPr>
            <p:ph type="pic" idx="23"/>
          </p:nvPr>
        </p:nvSpPr>
        <p:spPr>
          <a:xfrm rot="21600000">
            <a:off x="-3606800" y="-1397000"/>
            <a:ext cx="22745700" cy="15786101"/>
          </a:xfrm>
          <a:prstGeom prst="rect">
            <a:avLst/>
          </a:prstGeom>
          <a:ln w="9525">
            <a:round/>
          </a:ln>
        </p:spPr>
        <p:txBody>
          <a:bodyPr lIns="91439" tIns="45719" rIns="91439" bIns="45719" anchor="t">
            <a:noAutofit/>
          </a:bodyPr>
          <a:lstStyle/>
          <a:p>
            <a:endParaRPr/>
          </a:p>
        </p:txBody>
      </p:sp>
      <p:sp>
        <p:nvSpPr>
          <p:cNvPr id="10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
        <p:nvSpPr>
          <p:cNvPr id="111" name="“Type a quote here.”"/>
          <p:cNvSpPr txBox="1">
            <a:spLocks noGrp="1"/>
          </p:cNvSpPr>
          <p:nvPr>
            <p:ph type="body" sz="quarter" idx="21"/>
          </p:nvPr>
        </p:nvSpPr>
        <p:spPr>
          <a:xfrm>
            <a:off x="2374900" y="6405178"/>
            <a:ext cx="19621500" cy="943744"/>
          </a:xfrm>
          <a:prstGeom prst="rect">
            <a:avLst/>
          </a:prstGeom>
        </p:spPr>
        <p:txBody>
          <a:bodyPr>
            <a:spAutoFit/>
          </a:bodyPr>
          <a:lstStyle>
            <a:lvl1pPr marL="0" indent="0" algn="ctr">
              <a:spcBef>
                <a:spcPts val="3400"/>
              </a:spcBef>
              <a:buSzTx/>
              <a:buNone/>
              <a:defRPr sz="5200"/>
            </a:lvl1pPr>
          </a:lstStyle>
          <a:p>
            <a:r>
              <a:t>“Type a quote here.”</a:t>
            </a:r>
          </a:p>
        </p:txBody>
      </p:sp>
      <p:sp>
        <p:nvSpPr>
          <p:cNvPr id="112" name="–Johnny Appleseed"/>
          <p:cNvSpPr txBox="1">
            <a:spLocks noGrp="1"/>
          </p:cNvSpPr>
          <p:nvPr>
            <p:ph type="body" sz="quarter" idx="22"/>
          </p:nvPr>
        </p:nvSpPr>
        <p:spPr>
          <a:xfrm>
            <a:off x="2374900" y="8966200"/>
            <a:ext cx="19621500" cy="711200"/>
          </a:xfrm>
          <a:prstGeom prst="rect">
            <a:avLst/>
          </a:prstGeom>
        </p:spPr>
        <p:txBody>
          <a:bodyPr anchor="t">
            <a:spAutoFit/>
          </a:bodyPr>
          <a:lstStyle>
            <a:lvl1pPr marL="0" indent="0" algn="ctr">
              <a:spcBef>
                <a:spcPts val="0"/>
              </a:spcBef>
              <a:buSzTx/>
              <a:buNone/>
              <a:defRPr sz="3200"/>
            </a:lvl1pPr>
          </a:lstStyle>
          <a:p>
            <a:r>
              <a:t>–Johnny Appleseed</a:t>
            </a:r>
          </a:p>
        </p:txBody>
      </p:sp>
      <p:sp>
        <p:nvSpPr>
          <p:cNvPr id="1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
        <p:nvSpPr>
          <p:cNvPr id="120" name="Close-up of a monarch caterpillar on a partially eaten leaf"/>
          <p:cNvSpPr>
            <a:spLocks noGrp="1"/>
          </p:cNvSpPr>
          <p:nvPr>
            <p:ph type="pic" idx="21"/>
          </p:nvPr>
        </p:nvSpPr>
        <p:spPr>
          <a:xfrm>
            <a:off x="2247" y="-939800"/>
            <a:ext cx="24384005" cy="16827500"/>
          </a:xfrm>
          <a:prstGeom prst="rect">
            <a:avLst/>
          </a:prstGeom>
          <a:ln w="88900"/>
        </p:spPr>
        <p:txBody>
          <a:bodyPr lIns="91439" tIns="45719" rIns="91439" bIns="45719" anchor="t">
            <a:noAutofit/>
          </a:bodyPr>
          <a:lstStyle/>
          <a:p>
            <a:endParaRPr/>
          </a:p>
        </p:txBody>
      </p:sp>
      <p:sp>
        <p:nvSpPr>
          <p:cNvPr id="12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12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6"/>
          <a:srcRect/>
          <a:stretch>
            <a:fillRect/>
          </a:stretch>
        </a:blipFill>
        <a:effectLst/>
      </p:bgPr>
    </p:bg>
    <p:spTree>
      <p:nvGrpSpPr>
        <p:cNvPr id="1" name=""/>
        <p:cNvGrpSpPr/>
        <p:nvPr/>
      </p:nvGrpSpPr>
      <p:grpSpPr>
        <a:xfrm>
          <a:off x="0" y="0"/>
          <a:ext cx="0" cy="0"/>
          <a:chOff x="0" y="0"/>
          <a:chExt cx="0" cy="0"/>
        </a:xfrm>
      </p:grpSpPr>
      <p:sp>
        <p:nvSpPr>
          <p:cNvPr id="2" name="Body Level One…"/>
          <p:cNvSpPr txBox="1">
            <a:spLocks noGrp="1"/>
          </p:cNvSpPr>
          <p:nvPr>
            <p:ph type="body" idx="1"/>
          </p:nvPr>
        </p:nvSpPr>
        <p:spPr>
          <a:xfrm>
            <a:off x="1778000" y="1498600"/>
            <a:ext cx="20828000" cy="107188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normAutofit/>
          </a:bodyPr>
          <a:lstStyle>
            <a:lvl1pPr>
              <a:buBlip>
                <a:blip r:embed="rId17"/>
              </a:buBlip>
            </a:lvl1pPr>
            <a:lvl2pPr>
              <a:buBlip>
                <a:blip r:embed="rId17"/>
              </a:buBlip>
            </a:lvl2pPr>
            <a:lvl3pPr>
              <a:buBlip>
                <a:blip r:embed="rId17"/>
              </a:buBlip>
            </a:lvl3pPr>
            <a:lvl4pPr>
              <a:buBlip>
                <a:blip r:embed="rId17"/>
              </a:buBlip>
            </a:lvl4pPr>
            <a:lvl5pPr>
              <a:buBlip>
                <a:blip r:embed="rId17"/>
              </a:buBlip>
            </a:lvl5pPr>
          </a:lstStyle>
          <a:p>
            <a:r>
              <a:t>Body Level One</a:t>
            </a:r>
          </a:p>
          <a:p>
            <a:pPr lvl="1"/>
            <a:r>
              <a:t>Body Level Two</a:t>
            </a:r>
          </a:p>
          <a:p>
            <a:pPr lvl="2"/>
            <a:r>
              <a:t>Body Level Three</a:t>
            </a:r>
          </a:p>
          <a:p>
            <a:pPr lvl="3"/>
            <a:r>
              <a:t>Body Level Four</a:t>
            </a:r>
          </a:p>
          <a:p>
            <a:pPr lvl="4"/>
            <a:r>
              <a:t>Body Level Five</a:t>
            </a:r>
          </a:p>
        </p:txBody>
      </p:sp>
      <p:sp>
        <p:nvSpPr>
          <p:cNvPr id="3" name="Title Text"/>
          <p:cNvSpPr txBox="1">
            <a:spLocks noGrp="1"/>
          </p:cNvSpPr>
          <p:nvPr>
            <p:ph type="title"/>
          </p:nvPr>
        </p:nvSpPr>
        <p:spPr>
          <a:xfrm>
            <a:off x="1778000" y="355600"/>
            <a:ext cx="20828000" cy="34925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normAutofit/>
          </a:bodyPr>
          <a:lstStyle/>
          <a:p>
            <a:r>
              <a:t>Title Text</a:t>
            </a:r>
          </a:p>
        </p:txBody>
      </p:sp>
      <p:sp>
        <p:nvSpPr>
          <p:cNvPr id="4" name="Slide Number"/>
          <p:cNvSpPr txBox="1">
            <a:spLocks noGrp="1"/>
          </p:cNvSpPr>
          <p:nvPr>
            <p:ph type="sldNum" sz="quarter" idx="2"/>
          </p:nvPr>
        </p:nvSpPr>
        <p:spPr>
          <a:xfrm>
            <a:off x="11936944" y="13008841"/>
            <a:ext cx="508351" cy="567460"/>
          </a:xfrm>
          <a:prstGeom prst="rect">
            <a:avLst/>
          </a:prstGeom>
          <a:ln w="12700">
            <a:miter lim="400000"/>
          </a:ln>
        </p:spPr>
        <p:txBody>
          <a:bodyPr wrap="none" lIns="50800" tIns="50800" rIns="50800" bIns="50800" anchor="b">
            <a:spAutoFit/>
          </a:bodyPr>
          <a:lstStyle>
            <a:lvl1pPr algn="ctr">
              <a:spcBef>
                <a:spcPts val="0"/>
              </a:spcBef>
              <a:defRPr sz="2400"/>
            </a:lvl1pPr>
          </a:lstStyle>
          <a:p>
            <a:fld id="{86CB4B4D-7CA3-9044-876B-883B54F8677D}" type="slidenum">
              <a:t>‹#›</a:t>
            </a:fld>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xStyles>
    <p:titleStyle>
      <a:lvl1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1pPr>
      <a:lvl2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2pPr>
      <a:lvl3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3pPr>
      <a:lvl4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4pPr>
      <a:lvl5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5pPr>
      <a:lvl6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6pPr>
      <a:lvl7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7pPr>
      <a:lvl8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8pPr>
      <a:lvl9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9pPr>
    </p:titleStyle>
    <p:bodyStyle>
      <a:lvl1pPr marL="762000" marR="0" indent="-762000" algn="l" defTabSz="647700" rtl="0" latinLnBrk="0">
        <a:lnSpc>
          <a:spcPct val="100000"/>
        </a:lnSpc>
        <a:spcBef>
          <a:spcPts val="5100"/>
        </a:spcBef>
        <a:spcAft>
          <a:spcPts val="0"/>
        </a:spcAft>
        <a:buClrTx/>
        <a:buSzPct val="43000"/>
        <a:buFontTx/>
        <a:buBlip>
          <a:blip r:embed="rId17"/>
        </a:buBlip>
        <a:tabLst/>
        <a:defRPr sz="5000" b="0" i="0" u="none" strike="noStrike" cap="none" spc="0" baseline="0">
          <a:solidFill>
            <a:srgbClr val="FFFFFF"/>
          </a:solidFill>
          <a:uFillTx/>
          <a:latin typeface="+mn-lt"/>
          <a:ea typeface="+mn-ea"/>
          <a:cs typeface="+mn-cs"/>
          <a:sym typeface="Chalkduster"/>
        </a:defRPr>
      </a:lvl1pPr>
      <a:lvl2pPr marL="1524000" marR="0" indent="-762000" algn="l" defTabSz="647700" rtl="0" latinLnBrk="0">
        <a:lnSpc>
          <a:spcPct val="100000"/>
        </a:lnSpc>
        <a:spcBef>
          <a:spcPts val="5100"/>
        </a:spcBef>
        <a:spcAft>
          <a:spcPts val="0"/>
        </a:spcAft>
        <a:buClrTx/>
        <a:buSzPct val="43000"/>
        <a:buFontTx/>
        <a:buBlip>
          <a:blip r:embed="rId17"/>
        </a:buBlip>
        <a:tabLst/>
        <a:defRPr sz="5000" b="0" i="0" u="none" strike="noStrike" cap="none" spc="0" baseline="0">
          <a:solidFill>
            <a:srgbClr val="FFFFFF"/>
          </a:solidFill>
          <a:uFillTx/>
          <a:latin typeface="+mn-lt"/>
          <a:ea typeface="+mn-ea"/>
          <a:cs typeface="+mn-cs"/>
          <a:sym typeface="Chalkduster"/>
        </a:defRPr>
      </a:lvl2pPr>
      <a:lvl3pPr marL="2286000" marR="0" indent="-762000" algn="l" defTabSz="647700" rtl="0" latinLnBrk="0">
        <a:lnSpc>
          <a:spcPct val="100000"/>
        </a:lnSpc>
        <a:spcBef>
          <a:spcPts val="5100"/>
        </a:spcBef>
        <a:spcAft>
          <a:spcPts val="0"/>
        </a:spcAft>
        <a:buClrTx/>
        <a:buSzPct val="43000"/>
        <a:buFontTx/>
        <a:buBlip>
          <a:blip r:embed="rId17"/>
        </a:buBlip>
        <a:tabLst/>
        <a:defRPr sz="5000" b="0" i="0" u="none" strike="noStrike" cap="none" spc="0" baseline="0">
          <a:solidFill>
            <a:srgbClr val="FFFFFF"/>
          </a:solidFill>
          <a:uFillTx/>
          <a:latin typeface="+mn-lt"/>
          <a:ea typeface="+mn-ea"/>
          <a:cs typeface="+mn-cs"/>
          <a:sym typeface="Chalkduster"/>
        </a:defRPr>
      </a:lvl3pPr>
      <a:lvl4pPr marL="3048000" marR="0" indent="-762000" algn="l" defTabSz="647700" rtl="0" latinLnBrk="0">
        <a:lnSpc>
          <a:spcPct val="100000"/>
        </a:lnSpc>
        <a:spcBef>
          <a:spcPts val="5100"/>
        </a:spcBef>
        <a:spcAft>
          <a:spcPts val="0"/>
        </a:spcAft>
        <a:buClrTx/>
        <a:buSzPct val="43000"/>
        <a:buFontTx/>
        <a:buBlip>
          <a:blip r:embed="rId17"/>
        </a:buBlip>
        <a:tabLst/>
        <a:defRPr sz="5000" b="0" i="0" u="none" strike="noStrike" cap="none" spc="0" baseline="0">
          <a:solidFill>
            <a:srgbClr val="FFFFFF"/>
          </a:solidFill>
          <a:uFillTx/>
          <a:latin typeface="+mn-lt"/>
          <a:ea typeface="+mn-ea"/>
          <a:cs typeface="+mn-cs"/>
          <a:sym typeface="Chalkduster"/>
        </a:defRPr>
      </a:lvl4pPr>
      <a:lvl5pPr marL="3810000" marR="0" indent="-762000" algn="l" defTabSz="647700" rtl="0" latinLnBrk="0">
        <a:lnSpc>
          <a:spcPct val="100000"/>
        </a:lnSpc>
        <a:spcBef>
          <a:spcPts val="5100"/>
        </a:spcBef>
        <a:spcAft>
          <a:spcPts val="0"/>
        </a:spcAft>
        <a:buClrTx/>
        <a:buSzPct val="43000"/>
        <a:buFontTx/>
        <a:buBlip>
          <a:blip r:embed="rId17"/>
        </a:buBlip>
        <a:tabLst/>
        <a:defRPr sz="5000" b="0" i="0" u="none" strike="noStrike" cap="none" spc="0" baseline="0">
          <a:solidFill>
            <a:srgbClr val="FFFFFF"/>
          </a:solidFill>
          <a:uFillTx/>
          <a:latin typeface="+mn-lt"/>
          <a:ea typeface="+mn-ea"/>
          <a:cs typeface="+mn-cs"/>
          <a:sym typeface="Chalkduster"/>
        </a:defRPr>
      </a:lvl5pPr>
      <a:lvl6pPr marL="4572000" marR="0" indent="-762000" algn="l" defTabSz="647700" rtl="0" latinLnBrk="0">
        <a:lnSpc>
          <a:spcPct val="100000"/>
        </a:lnSpc>
        <a:spcBef>
          <a:spcPts val="5100"/>
        </a:spcBef>
        <a:spcAft>
          <a:spcPts val="0"/>
        </a:spcAft>
        <a:buClrTx/>
        <a:buSzPct val="43000"/>
        <a:buFontTx/>
        <a:buBlip>
          <a:blip r:embed="rId17"/>
        </a:buBlip>
        <a:tabLst/>
        <a:defRPr sz="5000" b="0" i="0" u="none" strike="noStrike" cap="none" spc="0" baseline="0">
          <a:solidFill>
            <a:srgbClr val="FFFFFF"/>
          </a:solidFill>
          <a:uFillTx/>
          <a:latin typeface="+mn-lt"/>
          <a:ea typeface="+mn-ea"/>
          <a:cs typeface="+mn-cs"/>
          <a:sym typeface="Chalkduster"/>
        </a:defRPr>
      </a:lvl6pPr>
      <a:lvl7pPr marL="5334000" marR="0" indent="-762000" algn="l" defTabSz="647700" rtl="0" latinLnBrk="0">
        <a:lnSpc>
          <a:spcPct val="100000"/>
        </a:lnSpc>
        <a:spcBef>
          <a:spcPts val="5100"/>
        </a:spcBef>
        <a:spcAft>
          <a:spcPts val="0"/>
        </a:spcAft>
        <a:buClrTx/>
        <a:buSzPct val="43000"/>
        <a:buFontTx/>
        <a:buBlip>
          <a:blip r:embed="rId17"/>
        </a:buBlip>
        <a:tabLst/>
        <a:defRPr sz="5000" b="0" i="0" u="none" strike="noStrike" cap="none" spc="0" baseline="0">
          <a:solidFill>
            <a:srgbClr val="FFFFFF"/>
          </a:solidFill>
          <a:uFillTx/>
          <a:latin typeface="+mn-lt"/>
          <a:ea typeface="+mn-ea"/>
          <a:cs typeface="+mn-cs"/>
          <a:sym typeface="Chalkduster"/>
        </a:defRPr>
      </a:lvl7pPr>
      <a:lvl8pPr marL="6096000" marR="0" indent="-762000" algn="l" defTabSz="647700" rtl="0" latinLnBrk="0">
        <a:lnSpc>
          <a:spcPct val="100000"/>
        </a:lnSpc>
        <a:spcBef>
          <a:spcPts val="5100"/>
        </a:spcBef>
        <a:spcAft>
          <a:spcPts val="0"/>
        </a:spcAft>
        <a:buClrTx/>
        <a:buSzPct val="43000"/>
        <a:buFontTx/>
        <a:buBlip>
          <a:blip r:embed="rId17"/>
        </a:buBlip>
        <a:tabLst/>
        <a:defRPr sz="5000" b="0" i="0" u="none" strike="noStrike" cap="none" spc="0" baseline="0">
          <a:solidFill>
            <a:srgbClr val="FFFFFF"/>
          </a:solidFill>
          <a:uFillTx/>
          <a:latin typeface="+mn-lt"/>
          <a:ea typeface="+mn-ea"/>
          <a:cs typeface="+mn-cs"/>
          <a:sym typeface="Chalkduster"/>
        </a:defRPr>
      </a:lvl8pPr>
      <a:lvl9pPr marL="6858000" marR="0" indent="-762000" algn="l" defTabSz="647700" rtl="0" latinLnBrk="0">
        <a:lnSpc>
          <a:spcPct val="100000"/>
        </a:lnSpc>
        <a:spcBef>
          <a:spcPts val="5100"/>
        </a:spcBef>
        <a:spcAft>
          <a:spcPts val="0"/>
        </a:spcAft>
        <a:buClrTx/>
        <a:buSzPct val="43000"/>
        <a:buFontTx/>
        <a:buBlip>
          <a:blip r:embed="rId17"/>
        </a:buBlip>
        <a:tabLst/>
        <a:defRPr sz="5000" b="0" i="0" u="none" strike="noStrike" cap="none" spc="0" baseline="0">
          <a:solidFill>
            <a:srgbClr val="FFFFFF"/>
          </a:solidFill>
          <a:uFillTx/>
          <a:latin typeface="+mn-lt"/>
          <a:ea typeface="+mn-ea"/>
          <a:cs typeface="+mn-cs"/>
          <a:sym typeface="Chalkduster"/>
        </a:defRPr>
      </a:lvl9pPr>
    </p:bodyStyle>
    <p:otherStyle>
      <a:lvl1pPr marL="0" marR="0" indent="0" algn="ctr" defTabSz="6477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halkduster"/>
        </a:defRPr>
      </a:lvl1pPr>
      <a:lvl2pPr marL="0" marR="0" indent="0" algn="ctr" defTabSz="6477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halkduster"/>
        </a:defRPr>
      </a:lvl2pPr>
      <a:lvl3pPr marL="0" marR="0" indent="0" algn="ctr" defTabSz="6477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halkduster"/>
        </a:defRPr>
      </a:lvl3pPr>
      <a:lvl4pPr marL="0" marR="0" indent="0" algn="ctr" defTabSz="6477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halkduster"/>
        </a:defRPr>
      </a:lvl4pPr>
      <a:lvl5pPr marL="0" marR="0" indent="0" algn="ctr" defTabSz="6477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halkduster"/>
        </a:defRPr>
      </a:lvl5pPr>
      <a:lvl6pPr marL="0" marR="0" indent="0" algn="ctr" defTabSz="6477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halkduster"/>
        </a:defRPr>
      </a:lvl6pPr>
      <a:lvl7pPr marL="0" marR="0" indent="0" algn="ctr" defTabSz="6477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halkduster"/>
        </a:defRPr>
      </a:lvl7pPr>
      <a:lvl8pPr marL="0" marR="0" indent="0" algn="ctr" defTabSz="6477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halkduster"/>
        </a:defRPr>
      </a:lvl8pPr>
      <a:lvl9pPr marL="0" marR="0" indent="0" algn="ctr" defTabSz="6477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halkduster"/>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4.xml"/><Relationship Id="rId6" Type="http://schemas.openxmlformats.org/officeDocument/2006/relationships/image" Target="../media/image9.jpeg"/><Relationship Id="rId5" Type="http://schemas.openxmlformats.org/officeDocument/2006/relationships/image" Target="../media/image8.png"/><Relationship Id="rId4" Type="http://schemas.openxmlformats.org/officeDocument/2006/relationships/image" Target="../media/image7.jpe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4.xml"/><Relationship Id="rId5" Type="http://schemas.openxmlformats.org/officeDocument/2006/relationships/image" Target="../media/image1.jpeg"/><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 name="IMG_6511.png" descr="IMG_6511.png"/>
          <p:cNvPicPr>
            <a:picLocks noChangeAspect="1"/>
          </p:cNvPicPr>
          <p:nvPr/>
        </p:nvPicPr>
        <p:blipFill>
          <a:blip r:embed="rId2"/>
          <a:stretch>
            <a:fillRect/>
          </a:stretch>
        </p:blipFill>
        <p:spPr>
          <a:xfrm>
            <a:off x="0" y="0"/>
            <a:ext cx="24384000" cy="13716000"/>
          </a:xfrm>
          <a:prstGeom prst="rect">
            <a:avLst/>
          </a:prstGeom>
          <a:ln w="88900">
            <a:miter lim="400000"/>
          </a:ln>
        </p:spPr>
      </p:pic>
      <p:sp>
        <p:nvSpPr>
          <p:cNvPr id="138" name="Mr……"/>
          <p:cNvSpPr txBox="1"/>
          <p:nvPr/>
        </p:nvSpPr>
        <p:spPr>
          <a:xfrm>
            <a:off x="10336524" y="8938496"/>
            <a:ext cx="4696799" cy="87203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p>
            <a:r>
              <a:rPr lang="en-US" dirty="0" err="1" smtClean="0">
                <a:latin typeface="Comic Sans MS"/>
              </a:rPr>
              <a:t>Mrs</a:t>
            </a:r>
            <a:r>
              <a:rPr lang="en-US" dirty="0">
                <a:latin typeface="Comic Sans MS"/>
              </a:rPr>
              <a:t> </a:t>
            </a:r>
            <a:r>
              <a:rPr lang="en-US" dirty="0" smtClean="0">
                <a:latin typeface="Comic Sans MS"/>
              </a:rPr>
              <a:t>Pidcock 3R</a:t>
            </a:r>
            <a:endParaRPr lang="en-US" dirty="0">
              <a:latin typeface="Comic Sans MS"/>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 name="IMG_6512.png" descr="IMG_6512.png"/>
          <p:cNvPicPr>
            <a:picLocks noChangeAspect="1"/>
          </p:cNvPicPr>
          <p:nvPr/>
        </p:nvPicPr>
        <p:blipFill>
          <a:blip r:embed="rId2"/>
          <a:stretch>
            <a:fillRect/>
          </a:stretch>
        </p:blipFill>
        <p:spPr>
          <a:xfrm>
            <a:off x="0" y="0"/>
            <a:ext cx="24384000" cy="13716000"/>
          </a:xfrm>
          <a:prstGeom prst="rect">
            <a:avLst/>
          </a:prstGeom>
          <a:ln w="88900">
            <a:miter lim="400000"/>
          </a:ln>
        </p:spPr>
      </p:pic>
      <p:pic>
        <p:nvPicPr>
          <p:cNvPr id="141" name="IMG_6716.png" descr="IMG_6716.png"/>
          <p:cNvPicPr>
            <a:picLocks noChangeAspect="1"/>
          </p:cNvPicPr>
          <p:nvPr/>
        </p:nvPicPr>
        <p:blipFill>
          <a:blip r:embed="rId3"/>
          <a:stretch>
            <a:fillRect/>
          </a:stretch>
        </p:blipFill>
        <p:spPr>
          <a:xfrm>
            <a:off x="4626885" y="8641775"/>
            <a:ext cx="1739901" cy="2095501"/>
          </a:xfrm>
          <a:prstGeom prst="rect">
            <a:avLst/>
          </a:prstGeom>
          <a:ln w="88900">
            <a:miter lim="400000"/>
          </a:ln>
        </p:spPr>
      </p:pic>
      <p:pic>
        <p:nvPicPr>
          <p:cNvPr id="142" name="IMG_6712.jpeg" descr="IMG_6712.jpeg"/>
          <p:cNvPicPr>
            <a:picLocks noChangeAspect="1"/>
          </p:cNvPicPr>
          <p:nvPr/>
        </p:nvPicPr>
        <p:blipFill>
          <a:blip r:embed="rId4"/>
          <a:stretch>
            <a:fillRect/>
          </a:stretch>
        </p:blipFill>
        <p:spPr>
          <a:xfrm>
            <a:off x="14509946" y="8635425"/>
            <a:ext cx="1778001" cy="2108201"/>
          </a:xfrm>
          <a:prstGeom prst="rect">
            <a:avLst/>
          </a:prstGeom>
          <a:ln w="88900">
            <a:miter lim="400000"/>
          </a:ln>
        </p:spPr>
      </p:pic>
      <p:pic>
        <p:nvPicPr>
          <p:cNvPr id="143" name="IMG_6722.png" descr="IMG_6722.png"/>
          <p:cNvPicPr>
            <a:picLocks noChangeAspect="1"/>
          </p:cNvPicPr>
          <p:nvPr/>
        </p:nvPicPr>
        <p:blipFill>
          <a:blip r:embed="rId5"/>
          <a:stretch>
            <a:fillRect/>
          </a:stretch>
        </p:blipFill>
        <p:spPr>
          <a:xfrm>
            <a:off x="9620244" y="8629075"/>
            <a:ext cx="1689101" cy="2120901"/>
          </a:xfrm>
          <a:prstGeom prst="rect">
            <a:avLst/>
          </a:prstGeom>
          <a:ln w="88900">
            <a:miter lim="400000"/>
          </a:ln>
        </p:spPr>
      </p:pic>
      <p:sp>
        <p:nvSpPr>
          <p:cNvPr id="144" name="Mrs Langfield…"/>
          <p:cNvSpPr txBox="1"/>
          <p:nvPr/>
        </p:nvSpPr>
        <p:spPr>
          <a:xfrm>
            <a:off x="3322983" y="10896263"/>
            <a:ext cx="4347704" cy="1210588"/>
          </a:xfrm>
          <a:prstGeom prst="rect">
            <a:avLst/>
          </a:prstGeom>
          <a:blipFill>
            <a:blip r:embed="rId6"/>
          </a:blipFill>
          <a:ln w="12700">
            <a:miter lim="400000"/>
          </a:ln>
          <a:effectLst>
            <a:outerShdw blurRad="63500" dir="162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p>
            <a:pPr algn="ctr">
              <a:spcBef>
                <a:spcPts val="0"/>
              </a:spcBef>
              <a:defRPr sz="2400">
                <a:effectLst>
                  <a:outerShdw blurRad="63500" dist="25400" dir="2700000" rotWithShape="0">
                    <a:srgbClr val="000000">
                      <a:alpha val="70000"/>
                    </a:srgbClr>
                  </a:outerShdw>
                </a:effectLst>
              </a:defRPr>
            </a:pPr>
            <a:r>
              <a:rPr err="1">
                <a:latin typeface="Comic Sans MS"/>
              </a:rPr>
              <a:t>Mrs</a:t>
            </a:r>
            <a:r>
              <a:rPr dirty="0">
                <a:latin typeface="Comic Sans MS"/>
              </a:rPr>
              <a:t> Langfield</a:t>
            </a:r>
            <a:endParaRPr lang="en-US" dirty="0">
              <a:latin typeface="Comic Sans MS"/>
            </a:endParaRPr>
          </a:p>
          <a:p>
            <a:pPr algn="ctr">
              <a:spcBef>
                <a:spcPts val="0"/>
              </a:spcBef>
              <a:defRPr sz="2400">
                <a:effectLst>
                  <a:outerShdw blurRad="63500" dist="25400" dir="2700000" rotWithShape="0">
                    <a:srgbClr val="000000">
                      <a:alpha val="70000"/>
                    </a:srgbClr>
                  </a:outerShdw>
                </a:effectLst>
              </a:defRPr>
            </a:pPr>
            <a:r>
              <a:rPr dirty="0">
                <a:latin typeface="Comic Sans MS"/>
              </a:rPr>
              <a:t>Music Teacher</a:t>
            </a:r>
          </a:p>
          <a:p>
            <a:pPr algn="ctr">
              <a:spcBef>
                <a:spcPts val="0"/>
              </a:spcBef>
              <a:defRPr sz="2400">
                <a:effectLst>
                  <a:outerShdw blurRad="63500" dist="25400" dir="2700000" rotWithShape="0">
                    <a:srgbClr val="000000">
                      <a:alpha val="70000"/>
                    </a:srgbClr>
                  </a:outerShdw>
                </a:effectLst>
              </a:defRPr>
            </a:pPr>
            <a:r>
              <a:rPr dirty="0">
                <a:latin typeface="Comic Sans MS"/>
              </a:rPr>
              <a:t>Forest School Teacher</a:t>
            </a:r>
          </a:p>
        </p:txBody>
      </p:sp>
      <p:sp>
        <p:nvSpPr>
          <p:cNvPr id="145" name="Mr Moran…"/>
          <p:cNvSpPr txBox="1"/>
          <p:nvPr/>
        </p:nvSpPr>
        <p:spPr>
          <a:xfrm>
            <a:off x="8405885" y="10837522"/>
            <a:ext cx="4117819" cy="841256"/>
          </a:xfrm>
          <a:prstGeom prst="rect">
            <a:avLst/>
          </a:prstGeom>
          <a:blipFill>
            <a:blip r:embed="rId6"/>
          </a:blipFill>
          <a:ln w="12700">
            <a:miter lim="400000"/>
          </a:ln>
          <a:effectLst>
            <a:outerShdw blurRad="63500" dir="162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p>
            <a:pPr algn="ctr">
              <a:spcBef>
                <a:spcPts val="0"/>
              </a:spcBef>
              <a:defRPr sz="2400">
                <a:effectLst>
                  <a:outerShdw blurRad="63500" dist="25400" dir="2700000" rotWithShape="0">
                    <a:srgbClr val="000000">
                      <a:alpha val="70000"/>
                    </a:srgbClr>
                  </a:outerShdw>
                </a:effectLst>
              </a:defRPr>
            </a:pPr>
            <a:r>
              <a:rPr err="1">
                <a:latin typeface="Comic Sans MS"/>
              </a:rPr>
              <a:t>Mr</a:t>
            </a:r>
            <a:r>
              <a:rPr dirty="0">
                <a:latin typeface="Comic Sans MS"/>
              </a:rPr>
              <a:t> Moran</a:t>
            </a:r>
            <a:endParaRPr lang="en-US" dirty="0">
              <a:latin typeface="Comic Sans MS"/>
            </a:endParaRPr>
          </a:p>
          <a:p>
            <a:pPr algn="ctr">
              <a:spcBef>
                <a:spcPts val="0"/>
              </a:spcBef>
              <a:defRPr sz="2400">
                <a:effectLst>
                  <a:outerShdw blurRad="63500" dist="25400" dir="2700000" rotWithShape="0">
                    <a:srgbClr val="000000">
                      <a:alpha val="70000"/>
                    </a:srgbClr>
                  </a:outerShdw>
                </a:effectLst>
              </a:defRPr>
            </a:pPr>
            <a:r>
              <a:rPr dirty="0">
                <a:latin typeface="Comic Sans MS"/>
              </a:rPr>
              <a:t>Forest School Teacher</a:t>
            </a:r>
          </a:p>
        </p:txBody>
      </p:sp>
      <p:sp>
        <p:nvSpPr>
          <p:cNvPr id="146" name="Mrs Tipton…"/>
          <p:cNvSpPr txBox="1"/>
          <p:nvPr/>
        </p:nvSpPr>
        <p:spPr>
          <a:xfrm>
            <a:off x="13258902" y="10837522"/>
            <a:ext cx="4280091" cy="841256"/>
          </a:xfrm>
          <a:prstGeom prst="rect">
            <a:avLst/>
          </a:prstGeom>
          <a:blipFill>
            <a:blip r:embed="rId6"/>
          </a:blipFill>
          <a:ln w="12700">
            <a:miter lim="400000"/>
          </a:ln>
          <a:effectLst>
            <a:outerShdw blurRad="63500" dir="162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p>
            <a:pPr algn="ctr">
              <a:spcBef>
                <a:spcPts val="0"/>
              </a:spcBef>
              <a:defRPr sz="2400">
                <a:effectLst>
                  <a:outerShdw blurRad="63500" dist="25400" dir="2700000" rotWithShape="0">
                    <a:srgbClr val="000000">
                      <a:alpha val="70000"/>
                    </a:srgbClr>
                  </a:outerShdw>
                </a:effectLst>
              </a:defRPr>
            </a:pPr>
            <a:r>
              <a:rPr err="1">
                <a:latin typeface="Comic Sans MS"/>
              </a:rPr>
              <a:t>Mrs</a:t>
            </a:r>
            <a:r>
              <a:rPr dirty="0">
                <a:latin typeface="Comic Sans MS"/>
              </a:rPr>
              <a:t> Tipton </a:t>
            </a:r>
            <a:endParaRPr lang="en-US" dirty="0">
              <a:latin typeface="Comic Sans MS"/>
            </a:endParaRPr>
          </a:p>
          <a:p>
            <a:pPr algn="ctr">
              <a:spcBef>
                <a:spcPts val="0"/>
              </a:spcBef>
              <a:defRPr sz="2400">
                <a:effectLst>
                  <a:outerShdw blurRad="63500" dist="25400" dir="2700000" rotWithShape="0">
                    <a:srgbClr val="000000">
                      <a:alpha val="70000"/>
                    </a:srgbClr>
                  </a:outerShdw>
                </a:effectLst>
              </a:defRPr>
            </a:pPr>
            <a:r>
              <a:rPr dirty="0">
                <a:latin typeface="Comic Sans MS"/>
              </a:rPr>
              <a:t>Computing Teacher</a:t>
            </a:r>
          </a:p>
        </p:txBody>
      </p:sp>
      <p:sp>
        <p:nvSpPr>
          <p:cNvPr id="147" name="Mr Pidcock…"/>
          <p:cNvSpPr txBox="1"/>
          <p:nvPr/>
        </p:nvSpPr>
        <p:spPr>
          <a:xfrm>
            <a:off x="18869721" y="10837522"/>
            <a:ext cx="2941351" cy="841256"/>
          </a:xfrm>
          <a:prstGeom prst="rect">
            <a:avLst/>
          </a:prstGeom>
          <a:blipFill>
            <a:blip r:embed="rId6"/>
          </a:blipFill>
          <a:ln w="12700">
            <a:miter lim="400000"/>
          </a:ln>
          <a:effectLst>
            <a:outerShdw blurRad="63500" dir="162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p>
            <a:pPr algn="ctr">
              <a:spcBef>
                <a:spcPts val="0"/>
              </a:spcBef>
              <a:defRPr sz="2400">
                <a:effectLst>
                  <a:outerShdw blurRad="63500" dist="25400" dir="2700000" rotWithShape="0">
                    <a:srgbClr val="000000">
                      <a:alpha val="70000"/>
                    </a:srgbClr>
                  </a:outerShdw>
                </a:effectLst>
              </a:defRPr>
            </a:pPr>
            <a:r>
              <a:rPr err="1">
                <a:latin typeface="Comic Sans MS"/>
              </a:rPr>
              <a:t>Mr</a:t>
            </a:r>
            <a:r>
              <a:rPr dirty="0">
                <a:latin typeface="Comic Sans MS"/>
              </a:rPr>
              <a:t> Pidcock</a:t>
            </a:r>
            <a:endParaRPr lang="en-US" dirty="0">
              <a:latin typeface="Comic Sans MS"/>
            </a:endParaRPr>
          </a:p>
          <a:p>
            <a:pPr algn="ctr">
              <a:spcBef>
                <a:spcPts val="0"/>
              </a:spcBef>
              <a:defRPr sz="2400">
                <a:effectLst>
                  <a:outerShdw blurRad="63500" dist="25400" dir="2700000" rotWithShape="0">
                    <a:srgbClr val="000000">
                      <a:alpha val="70000"/>
                    </a:srgbClr>
                  </a:outerShdw>
                </a:effectLst>
              </a:defRPr>
            </a:pPr>
            <a:r>
              <a:rPr dirty="0">
                <a:latin typeface="Comic Sans MS"/>
              </a:rPr>
              <a:t>PE Teacher</a:t>
            </a:r>
          </a:p>
        </p:txBody>
      </p:sp>
      <p:pic>
        <p:nvPicPr>
          <p:cNvPr id="148" name="IMG_6521.png" descr="IMG_6521.png"/>
          <p:cNvPicPr>
            <a:picLocks noChangeAspect="1"/>
          </p:cNvPicPr>
          <p:nvPr/>
        </p:nvPicPr>
        <p:blipFill>
          <a:blip r:embed="rId7"/>
          <a:stretch>
            <a:fillRect/>
          </a:stretch>
        </p:blipFill>
        <p:spPr>
          <a:xfrm>
            <a:off x="19595349" y="8649144"/>
            <a:ext cx="1490094" cy="2080762"/>
          </a:xfrm>
          <a:prstGeom prst="rect">
            <a:avLst/>
          </a:prstGeom>
          <a:ln w="88900">
            <a:miter lim="400000"/>
          </a:ln>
        </p:spPr>
      </p:pic>
      <p:sp>
        <p:nvSpPr>
          <p:cNvPr id="149" name="Mr……"/>
          <p:cNvSpPr txBox="1"/>
          <p:nvPr/>
        </p:nvSpPr>
        <p:spPr>
          <a:xfrm>
            <a:off x="6879434" y="7186413"/>
            <a:ext cx="4280091" cy="841256"/>
          </a:xfrm>
          <a:prstGeom prst="rect">
            <a:avLst/>
          </a:prstGeom>
          <a:blipFill>
            <a:blip r:embed="rId6"/>
          </a:blipFill>
          <a:ln w="12700">
            <a:miter lim="400000"/>
          </a:ln>
          <a:effectLst>
            <a:outerShdw blurRad="63500" dir="162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p>
            <a:pPr algn="ctr">
              <a:spcBef>
                <a:spcPts val="0"/>
              </a:spcBef>
              <a:defRPr sz="2400">
                <a:effectLst>
                  <a:outerShdw blurRad="63500" dist="25400" dir="2700000" rotWithShape="0">
                    <a:srgbClr val="000000">
                      <a:alpha val="70000"/>
                    </a:srgbClr>
                  </a:outerShdw>
                </a:effectLst>
              </a:defRPr>
            </a:pPr>
            <a:r>
              <a:rPr dirty="0" err="1" smtClean="0">
                <a:latin typeface="Comic Sans MS"/>
              </a:rPr>
              <a:t>Mr</a:t>
            </a:r>
            <a:r>
              <a:rPr lang="en-GB" dirty="0" smtClean="0">
                <a:latin typeface="Comic Sans MS"/>
              </a:rPr>
              <a:t>s Pidcock</a:t>
            </a:r>
            <a:r>
              <a:rPr dirty="0" smtClean="0">
                <a:latin typeface="Comic Sans MS"/>
              </a:rPr>
              <a:t> </a:t>
            </a:r>
            <a:endParaRPr lang="en-US" dirty="0">
              <a:latin typeface="Comic Sans MS"/>
            </a:endParaRPr>
          </a:p>
          <a:p>
            <a:pPr algn="ctr">
              <a:spcBef>
                <a:spcPts val="0"/>
              </a:spcBef>
              <a:defRPr sz="2400">
                <a:effectLst>
                  <a:outerShdw blurRad="63500" dist="25400" dir="2700000" rotWithShape="0">
                    <a:srgbClr val="000000">
                      <a:alpha val="70000"/>
                    </a:srgbClr>
                  </a:outerShdw>
                </a:effectLst>
              </a:defRPr>
            </a:pPr>
            <a:r>
              <a:rPr dirty="0">
                <a:latin typeface="Comic Sans MS"/>
              </a:rPr>
              <a:t>Class Teacher</a:t>
            </a:r>
          </a:p>
        </p:txBody>
      </p:sp>
      <p:sp>
        <p:nvSpPr>
          <p:cNvPr id="150" name="Mr……"/>
          <p:cNvSpPr txBox="1"/>
          <p:nvPr/>
        </p:nvSpPr>
        <p:spPr>
          <a:xfrm>
            <a:off x="13018706" y="7186413"/>
            <a:ext cx="4280091" cy="841256"/>
          </a:xfrm>
          <a:prstGeom prst="rect">
            <a:avLst/>
          </a:prstGeom>
          <a:blipFill>
            <a:blip r:embed="rId6"/>
          </a:blipFill>
          <a:ln w="12700">
            <a:miter lim="400000"/>
          </a:ln>
          <a:effectLst>
            <a:outerShdw blurRad="63500" dir="162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p>
            <a:pPr algn="ctr">
              <a:spcBef>
                <a:spcPts val="0"/>
              </a:spcBef>
              <a:defRPr sz="2400">
                <a:effectLst>
                  <a:outerShdw blurRad="63500" dist="25400" dir="2700000" rotWithShape="0">
                    <a:srgbClr val="000000">
                      <a:alpha val="70000"/>
                    </a:srgbClr>
                  </a:outerShdw>
                </a:effectLst>
              </a:defRPr>
            </a:pPr>
            <a:r>
              <a:rPr dirty="0" smtClean="0">
                <a:latin typeface="Comic Sans MS"/>
              </a:rPr>
              <a:t>M</a:t>
            </a:r>
            <a:r>
              <a:rPr lang="en-GB" dirty="0" err="1" smtClean="0">
                <a:latin typeface="Comic Sans MS"/>
              </a:rPr>
              <a:t>rs</a:t>
            </a:r>
            <a:r>
              <a:rPr lang="en-GB" dirty="0" smtClean="0">
                <a:latin typeface="Comic Sans MS"/>
              </a:rPr>
              <a:t> </a:t>
            </a:r>
            <a:r>
              <a:rPr lang="en-GB" dirty="0" err="1" smtClean="0">
                <a:latin typeface="Comic Sans MS"/>
              </a:rPr>
              <a:t>Beetham</a:t>
            </a:r>
            <a:r>
              <a:rPr dirty="0" smtClean="0">
                <a:latin typeface="Comic Sans MS"/>
              </a:rPr>
              <a:t> </a:t>
            </a:r>
            <a:endParaRPr lang="en-US" dirty="0">
              <a:latin typeface="Comic Sans MS"/>
            </a:endParaRPr>
          </a:p>
          <a:p>
            <a:pPr algn="ctr">
              <a:spcBef>
                <a:spcPts val="0"/>
              </a:spcBef>
              <a:defRPr sz="2400">
                <a:effectLst>
                  <a:outerShdw blurRad="63500" dist="25400" dir="2700000" rotWithShape="0">
                    <a:srgbClr val="000000">
                      <a:alpha val="70000"/>
                    </a:srgbClr>
                  </a:outerShdw>
                </a:effectLst>
              </a:defRPr>
            </a:pPr>
            <a:r>
              <a:rPr dirty="0">
                <a:latin typeface="Comic Sans MS"/>
              </a:rPr>
              <a:t>Class TA</a:t>
            </a:r>
          </a:p>
        </p:txBody>
      </p:sp>
      <p:pic>
        <p:nvPicPr>
          <p:cNvPr id="2" name="Picture 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209853" y="4736592"/>
            <a:ext cx="1815025" cy="2306150"/>
          </a:xfrm>
          <a:prstGeom prst="rect">
            <a:avLst/>
          </a:prstGeom>
        </p:spPr>
      </p:pic>
      <p:pic>
        <p:nvPicPr>
          <p:cNvPr id="3" name="Picture 2"/>
          <p:cNvPicPr>
            <a:picLocks noChangeAspect="1"/>
          </p:cNvPicPr>
          <p:nvPr/>
        </p:nvPicPr>
        <p:blipFill>
          <a:blip r:embed="rId9"/>
          <a:stretch>
            <a:fillRect/>
          </a:stretch>
        </p:blipFill>
        <p:spPr>
          <a:xfrm>
            <a:off x="14177539" y="4736592"/>
            <a:ext cx="1962424" cy="2162477"/>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2" name="IMG_6513.png" descr="IMG_6513.png"/>
          <p:cNvPicPr>
            <a:picLocks noChangeAspect="1"/>
          </p:cNvPicPr>
          <p:nvPr/>
        </p:nvPicPr>
        <p:blipFill>
          <a:blip r:embed="rId2"/>
          <a:stretch>
            <a:fillRect/>
          </a:stretch>
        </p:blipFill>
        <p:spPr>
          <a:xfrm>
            <a:off x="0" y="0"/>
            <a:ext cx="24384000" cy="13716000"/>
          </a:xfrm>
          <a:prstGeom prst="rect">
            <a:avLst/>
          </a:prstGeom>
          <a:ln w="88900">
            <a:miter lim="400000"/>
          </a:ln>
        </p:spPr>
      </p:pic>
      <p:sp>
        <p:nvSpPr>
          <p:cNvPr id="153" name="School gates open 8:45am…"/>
          <p:cNvSpPr/>
          <p:nvPr/>
        </p:nvSpPr>
        <p:spPr>
          <a:xfrm>
            <a:off x="4722940" y="4436829"/>
            <a:ext cx="14938120" cy="7322598"/>
          </a:xfrm>
          <a:prstGeom prst="roundRect">
            <a:avLst>
              <a:gd name="adj" fmla="val 5376"/>
            </a:avLst>
          </a:prstGeom>
          <a:blipFill>
            <a:blip r:embed="rId3"/>
          </a:blipFill>
          <a:ln w="12700">
            <a:miter lim="400000"/>
          </a:ln>
          <a:effectLst>
            <a:outerShdw blurRad="63500" dir="162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lstStyle/>
          <a:p>
            <a:pPr algn="ctr">
              <a:spcBef>
                <a:spcPts val="0"/>
              </a:spcBef>
              <a:defRPr sz="4400">
                <a:effectLst>
                  <a:outerShdw blurRad="63500" dist="25400" dir="2700000" rotWithShape="0">
                    <a:srgbClr val="000000">
                      <a:alpha val="70000"/>
                    </a:srgbClr>
                  </a:outerShdw>
                </a:effectLst>
              </a:defRPr>
            </a:pPr>
            <a:r>
              <a:rPr dirty="0">
                <a:latin typeface="Comic Sans MS"/>
              </a:rPr>
              <a:t>School gates open 8:45am</a:t>
            </a:r>
            <a:endParaRPr lang="en-US" dirty="0">
              <a:latin typeface="Comic Sans MS"/>
            </a:endParaRPr>
          </a:p>
          <a:p>
            <a:pPr algn="ctr">
              <a:spcBef>
                <a:spcPts val="0"/>
              </a:spcBef>
              <a:defRPr sz="4400">
                <a:effectLst>
                  <a:outerShdw blurRad="63500" dist="25400" dir="2700000" rotWithShape="0">
                    <a:srgbClr val="000000">
                      <a:alpha val="70000"/>
                    </a:srgbClr>
                  </a:outerShdw>
                </a:effectLst>
              </a:defRPr>
            </a:pPr>
            <a:r>
              <a:rPr dirty="0">
                <a:latin typeface="Comic Sans MS"/>
              </a:rPr>
              <a:t>School starts at 8:50am prompt</a:t>
            </a:r>
          </a:p>
          <a:p>
            <a:pPr algn="ctr">
              <a:spcBef>
                <a:spcPts val="0"/>
              </a:spcBef>
              <a:defRPr sz="4400">
                <a:effectLst>
                  <a:outerShdw blurRad="63500" dist="25400" dir="2700000" rotWithShape="0">
                    <a:srgbClr val="000000">
                      <a:alpha val="70000"/>
                    </a:srgbClr>
                  </a:outerShdw>
                </a:effectLst>
              </a:defRPr>
            </a:pPr>
            <a:endParaRPr dirty="0">
              <a:latin typeface="Comic Sans MS"/>
            </a:endParaRPr>
          </a:p>
          <a:p>
            <a:pPr algn="ctr">
              <a:spcBef>
                <a:spcPts val="0"/>
              </a:spcBef>
              <a:defRPr sz="4400">
                <a:effectLst>
                  <a:outerShdw blurRad="63500" dist="25400" dir="2700000" rotWithShape="0">
                    <a:srgbClr val="000000">
                      <a:alpha val="70000"/>
                    </a:srgbClr>
                  </a:outerShdw>
                </a:effectLst>
              </a:defRPr>
            </a:pPr>
            <a:r>
              <a:rPr dirty="0">
                <a:latin typeface="Comic Sans MS"/>
              </a:rPr>
              <a:t>Break time 10:30-10:45am</a:t>
            </a:r>
          </a:p>
          <a:p>
            <a:pPr algn="ctr">
              <a:spcBef>
                <a:spcPts val="0"/>
              </a:spcBef>
              <a:defRPr sz="4400">
                <a:effectLst>
                  <a:outerShdw blurRad="63500" dist="25400" dir="2700000" rotWithShape="0">
                    <a:srgbClr val="000000">
                      <a:alpha val="70000"/>
                    </a:srgbClr>
                  </a:outerShdw>
                </a:effectLst>
              </a:defRPr>
            </a:pPr>
            <a:r>
              <a:rPr dirty="0">
                <a:latin typeface="Comic Sans MS"/>
              </a:rPr>
              <a:t>Year 3/4 lunch 11:45-12:25pm</a:t>
            </a:r>
          </a:p>
          <a:p>
            <a:pPr algn="ctr">
              <a:spcBef>
                <a:spcPts val="0"/>
              </a:spcBef>
              <a:defRPr sz="4400">
                <a:effectLst>
                  <a:outerShdw blurRad="63500" dist="25400" dir="2700000" rotWithShape="0">
                    <a:srgbClr val="000000">
                      <a:alpha val="70000"/>
                    </a:srgbClr>
                  </a:outerShdw>
                </a:effectLst>
              </a:defRPr>
            </a:pPr>
            <a:r>
              <a:rPr dirty="0">
                <a:latin typeface="Comic Sans MS"/>
              </a:rPr>
              <a:t>Year 5/6 lunch 12:25-1:15pm</a:t>
            </a:r>
          </a:p>
          <a:p>
            <a:pPr algn="ctr">
              <a:spcBef>
                <a:spcPts val="0"/>
              </a:spcBef>
              <a:defRPr sz="4400">
                <a:effectLst>
                  <a:outerShdw blurRad="63500" dist="25400" dir="2700000" rotWithShape="0">
                    <a:srgbClr val="000000">
                      <a:alpha val="70000"/>
                    </a:srgbClr>
                  </a:outerShdw>
                </a:effectLst>
              </a:defRPr>
            </a:pPr>
            <a:endParaRPr dirty="0">
              <a:latin typeface="Comic Sans MS"/>
            </a:endParaRPr>
          </a:p>
          <a:p>
            <a:pPr algn="ctr">
              <a:spcBef>
                <a:spcPts val="0"/>
              </a:spcBef>
              <a:defRPr sz="4400">
                <a:effectLst>
                  <a:outerShdw blurRad="63500" dist="25400" dir="2700000" rotWithShape="0">
                    <a:srgbClr val="000000">
                      <a:alpha val="70000"/>
                    </a:srgbClr>
                  </a:outerShdw>
                </a:effectLst>
              </a:defRPr>
            </a:pPr>
            <a:r>
              <a:rPr dirty="0">
                <a:latin typeface="Comic Sans MS"/>
              </a:rPr>
              <a:t>School finishes at 3:20pm</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 name="Double-tap to edit"/>
          <p:cNvSpPr txBox="1">
            <a:spLocks noGrp="1"/>
          </p:cNvSpPr>
          <p:nvPr>
            <p:ph type="ctrTitle"/>
          </p:nvPr>
        </p:nvSpPr>
        <p:spPr>
          <a:prstGeom prst="rect">
            <a:avLst/>
          </a:prstGeom>
        </p:spPr>
        <p:txBody>
          <a:bodyPr/>
          <a:lstStyle/>
          <a:p>
            <a:endParaRPr/>
          </a:p>
        </p:txBody>
      </p:sp>
      <p:sp>
        <p:nvSpPr>
          <p:cNvPr id="156" name="Double-tap to edit"/>
          <p:cNvSpPr txBox="1">
            <a:spLocks noGrp="1"/>
          </p:cNvSpPr>
          <p:nvPr>
            <p:ph type="subTitle" sz="quarter" idx="1"/>
          </p:nvPr>
        </p:nvSpPr>
        <p:spPr>
          <a:prstGeom prst="rect">
            <a:avLst/>
          </a:prstGeom>
        </p:spPr>
        <p:txBody>
          <a:bodyPr/>
          <a:lstStyle/>
          <a:p>
            <a:endParaRPr/>
          </a:p>
        </p:txBody>
      </p:sp>
      <p:pic>
        <p:nvPicPr>
          <p:cNvPr id="157" name="2C5672D4-F479-4811-B99A-2C1A2023FB0C.png" descr="2C5672D4-F479-4811-B99A-2C1A2023FB0C.png"/>
          <p:cNvPicPr>
            <a:picLocks noChangeAspect="1"/>
          </p:cNvPicPr>
          <p:nvPr/>
        </p:nvPicPr>
        <p:blipFill>
          <a:blip r:embed="rId2"/>
          <a:stretch>
            <a:fillRect/>
          </a:stretch>
        </p:blipFill>
        <p:spPr>
          <a:xfrm>
            <a:off x="-3736" y="7998"/>
            <a:ext cx="24714676" cy="13902006"/>
          </a:xfrm>
          <a:prstGeom prst="rect">
            <a:avLst/>
          </a:prstGeom>
          <a:ln w="88900">
            <a:miter lim="400000"/>
          </a:ln>
        </p:spPr>
      </p:pic>
      <p:sp>
        <p:nvSpPr>
          <p:cNvPr id="158" name="Daily attendance at school is extremely important. It is a parent’s legal responsibility to ensure children are in school every day and on time.…"/>
          <p:cNvSpPr/>
          <p:nvPr/>
        </p:nvSpPr>
        <p:spPr>
          <a:xfrm>
            <a:off x="1775904" y="4187364"/>
            <a:ext cx="20342579" cy="7695353"/>
          </a:xfrm>
          <a:prstGeom prst="roundRect">
            <a:avLst>
              <a:gd name="adj" fmla="val 6718"/>
            </a:avLst>
          </a:prstGeom>
          <a:blipFill>
            <a:blip r:embed="rId3"/>
          </a:blipFill>
          <a:ln w="12700">
            <a:miter lim="400000"/>
          </a:ln>
          <a:effectLst>
            <a:outerShdw blurRad="63500" dir="162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lstStyle/>
          <a:p>
            <a:pPr algn="ctr">
              <a:spcBef>
                <a:spcPts val="0"/>
              </a:spcBef>
              <a:defRPr sz="3300">
                <a:effectLst>
                  <a:outerShdw blurRad="63500" dist="25400" dir="2700000" rotWithShape="0">
                    <a:srgbClr val="000000">
                      <a:alpha val="70000"/>
                    </a:srgbClr>
                  </a:outerShdw>
                </a:effectLst>
              </a:defRPr>
            </a:pPr>
            <a:endParaRPr lang="en-US" sz="3600" dirty="0">
              <a:latin typeface="Comic Sans MS"/>
            </a:endParaRPr>
          </a:p>
          <a:p>
            <a:pPr algn="ctr">
              <a:spcBef>
                <a:spcPts val="0"/>
              </a:spcBef>
              <a:defRPr sz="3300">
                <a:effectLst>
                  <a:outerShdw blurRad="63500" dist="25400" dir="2700000" rotWithShape="0">
                    <a:srgbClr val="000000">
                      <a:alpha val="70000"/>
                    </a:srgbClr>
                  </a:outerShdw>
                </a:effectLst>
              </a:defRPr>
            </a:pPr>
            <a:endParaRPr/>
          </a:p>
          <a:p>
            <a:pPr algn="ctr">
              <a:spcBef>
                <a:spcPts val="0"/>
              </a:spcBef>
              <a:defRPr sz="4000">
                <a:effectLst>
                  <a:outerShdw blurRad="63500" dist="25400" dir="2700000" rotWithShape="0">
                    <a:srgbClr val="000000">
                      <a:alpha val="70000"/>
                    </a:srgbClr>
                  </a:outerShdw>
                </a:effectLst>
              </a:defRPr>
            </a:pPr>
            <a:r>
              <a:rPr lang="en-US" sz="3600" dirty="0">
                <a:latin typeface="Comic Sans MS"/>
              </a:rPr>
              <a:t>Daily attendance at school is extremely important. It is a parent’s legal responsibility to ensure children are in school every day and on time. </a:t>
            </a:r>
          </a:p>
          <a:p>
            <a:pPr algn="ctr">
              <a:spcBef>
                <a:spcPts val="0"/>
              </a:spcBef>
              <a:defRPr sz="4000">
                <a:effectLst>
                  <a:outerShdw blurRad="63500" dist="25400" dir="2700000" rotWithShape="0">
                    <a:srgbClr val="000000">
                      <a:alpha val="70000"/>
                    </a:srgbClr>
                  </a:outerShdw>
                </a:effectLst>
              </a:defRPr>
            </a:pPr>
            <a:r>
              <a:rPr lang="en-US" sz="3600" dirty="0">
                <a:latin typeface="Comic Sans MS"/>
              </a:rPr>
              <a:t>If your child is too unwell to attend school, please ring the school office by 8.30am that day or leave a message on the absence line.</a:t>
            </a:r>
          </a:p>
          <a:p>
            <a:pPr algn="ctr">
              <a:spcBef>
                <a:spcPts val="0"/>
              </a:spcBef>
              <a:defRPr sz="4000">
                <a:effectLst>
                  <a:outerShdw blurRad="63500" dist="25400" dir="2700000" rotWithShape="0">
                    <a:srgbClr val="000000">
                      <a:alpha val="70000"/>
                    </a:srgbClr>
                  </a:outerShdw>
                </a:effectLst>
              </a:defRPr>
            </a:pPr>
            <a:r>
              <a:rPr lang="en-US" sz="3600" dirty="0">
                <a:latin typeface="Comic Sans MS"/>
              </a:rPr>
              <a:t>If children drop below 97% attendance(including lates), attendance monitoring will be triggered.</a:t>
            </a:r>
          </a:p>
          <a:p>
            <a:pPr algn="ctr">
              <a:spcBef>
                <a:spcPts val="0"/>
              </a:spcBef>
              <a:defRPr sz="4000">
                <a:effectLst>
                  <a:outerShdw blurRad="63500" dist="25400" dir="2700000" rotWithShape="0">
                    <a:srgbClr val="000000">
                      <a:alpha val="70000"/>
                    </a:srgbClr>
                  </a:outerShdw>
                </a:effectLst>
              </a:defRPr>
            </a:pPr>
            <a:endParaRPr lang="en-US" sz="3600" dirty="0">
              <a:latin typeface="Comic Sans MS"/>
            </a:endParaRPr>
          </a:p>
          <a:p>
            <a:pPr algn="ctr">
              <a:spcBef>
                <a:spcPts val="0"/>
              </a:spcBef>
              <a:defRPr sz="4000">
                <a:effectLst>
                  <a:outerShdw blurRad="63500" dist="25400" dir="2700000" rotWithShape="0">
                    <a:srgbClr val="000000">
                      <a:alpha val="70000"/>
                    </a:srgbClr>
                  </a:outerShdw>
                </a:effectLst>
              </a:defRPr>
            </a:pPr>
            <a:r>
              <a:rPr lang="en-US" sz="3600" dirty="0">
                <a:latin typeface="Comic Sans MS"/>
              </a:rPr>
              <a:t>School can not </a:t>
            </a:r>
            <a:r>
              <a:rPr lang="en-US" sz="3600" dirty="0" err="1">
                <a:latin typeface="Comic Sans MS"/>
              </a:rPr>
              <a:t>authorise</a:t>
            </a:r>
            <a:r>
              <a:rPr lang="en-US" sz="3600" dirty="0">
                <a:latin typeface="Comic Sans MS"/>
              </a:rPr>
              <a:t> any holidays. If leave is required, an absence form will need to be completed.</a:t>
            </a:r>
          </a:p>
          <a:p>
            <a:pPr algn="ctr">
              <a:spcBef>
                <a:spcPts val="0"/>
              </a:spcBef>
              <a:defRPr sz="4000">
                <a:effectLst>
                  <a:outerShdw blurRad="63500" dist="25400" dir="2700000" rotWithShape="0">
                    <a:srgbClr val="000000">
                      <a:alpha val="70000"/>
                    </a:srgbClr>
                  </a:outerShdw>
                </a:effectLst>
              </a:defRPr>
            </a:pPr>
            <a:endParaRPr lang="en-US" sz="3600" dirty="0">
              <a:latin typeface="Comic Sans MS"/>
            </a:endParaRPr>
          </a:p>
          <a:p>
            <a:pPr algn="ctr">
              <a:spcBef>
                <a:spcPts val="0"/>
              </a:spcBef>
              <a:defRPr sz="4000">
                <a:effectLst>
                  <a:outerShdw blurRad="63500" dist="25400" dir="2700000" rotWithShape="0">
                    <a:srgbClr val="000000">
                      <a:alpha val="70000"/>
                    </a:srgbClr>
                  </a:outerShdw>
                </a:effectLst>
              </a:defRPr>
            </a:pPr>
            <a:r>
              <a:rPr lang="en-US" sz="3600" dirty="0">
                <a:latin typeface="Comic Sans MS"/>
              </a:rPr>
              <a:t>Please note if more than 10 sessions ( 5 days) over a 10 week period are taken as </a:t>
            </a:r>
            <a:r>
              <a:rPr lang="en-US" sz="3600" dirty="0" err="1">
                <a:latin typeface="Comic Sans MS"/>
              </a:rPr>
              <a:t>unauthorised</a:t>
            </a:r>
            <a:r>
              <a:rPr lang="en-US" sz="3600" dirty="0">
                <a:latin typeface="Comic Sans MS"/>
              </a:rPr>
              <a:t> absences or lates a penalty may be issued by LCC</a:t>
            </a:r>
          </a:p>
          <a:p>
            <a:pPr algn="ctr">
              <a:spcBef>
                <a:spcPts val="0"/>
              </a:spcBef>
              <a:defRPr sz="4000">
                <a:effectLst>
                  <a:outerShdw blurRad="63500" dist="25400" dir="2700000" rotWithShape="0">
                    <a:srgbClr val="000000">
                      <a:alpha val="70000"/>
                    </a:srgbClr>
                  </a:outerShdw>
                </a:effectLst>
              </a:defRPr>
            </a:pPr>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0" name="IMG_6514.png" descr="IMG_6514.png"/>
          <p:cNvPicPr>
            <a:picLocks noChangeAspect="1"/>
          </p:cNvPicPr>
          <p:nvPr/>
        </p:nvPicPr>
        <p:blipFill>
          <a:blip r:embed="rId2"/>
          <a:stretch>
            <a:fillRect/>
          </a:stretch>
        </p:blipFill>
        <p:spPr>
          <a:xfrm>
            <a:off x="0" y="0"/>
            <a:ext cx="24384000" cy="13716000"/>
          </a:xfrm>
          <a:prstGeom prst="rect">
            <a:avLst/>
          </a:prstGeom>
          <a:ln w="88900">
            <a:miter lim="400000"/>
          </a:ln>
        </p:spPr>
      </p:pic>
      <p:pic>
        <p:nvPicPr>
          <p:cNvPr id="3" name="Picture 2"/>
          <p:cNvPicPr>
            <a:picLocks noChangeAspect="1"/>
          </p:cNvPicPr>
          <p:nvPr/>
        </p:nvPicPr>
        <p:blipFill>
          <a:blip r:embed="rId3"/>
          <a:stretch>
            <a:fillRect/>
          </a:stretch>
        </p:blipFill>
        <p:spPr>
          <a:xfrm>
            <a:off x="5114925" y="3957307"/>
            <a:ext cx="13658850" cy="8378105"/>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2" name="IMG_6518.png" descr="IMG_6518.png"/>
          <p:cNvPicPr>
            <a:picLocks noChangeAspect="1"/>
          </p:cNvPicPr>
          <p:nvPr/>
        </p:nvPicPr>
        <p:blipFill>
          <a:blip r:embed="rId2"/>
          <a:stretch>
            <a:fillRect/>
          </a:stretch>
        </p:blipFill>
        <p:spPr>
          <a:xfrm>
            <a:off x="0" y="0"/>
            <a:ext cx="24384000" cy="13716000"/>
          </a:xfrm>
          <a:prstGeom prst="rect">
            <a:avLst/>
          </a:prstGeom>
          <a:ln w="88900">
            <a:miter lim="400000"/>
          </a:ln>
        </p:spPr>
      </p:pic>
      <p:pic>
        <p:nvPicPr>
          <p:cNvPr id="163" name="topic curriculum overview.JPG" descr="topic curriculum overview.JPG"/>
          <p:cNvPicPr>
            <a:picLocks noChangeAspect="1"/>
          </p:cNvPicPr>
          <p:nvPr/>
        </p:nvPicPr>
        <p:blipFill>
          <a:blip r:embed="rId3"/>
          <a:stretch>
            <a:fillRect/>
          </a:stretch>
        </p:blipFill>
        <p:spPr>
          <a:xfrm>
            <a:off x="2647156" y="4099518"/>
            <a:ext cx="19100801" cy="6438901"/>
          </a:xfrm>
          <a:prstGeom prst="rect">
            <a:avLst/>
          </a:prstGeom>
          <a:ln w="88900">
            <a:miter lim="400000"/>
          </a:ln>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9" name="IMG_6517.png" descr="IMG_6517.png"/>
          <p:cNvPicPr>
            <a:picLocks noChangeAspect="1"/>
          </p:cNvPicPr>
          <p:nvPr/>
        </p:nvPicPr>
        <p:blipFill>
          <a:blip r:embed="rId2"/>
          <a:stretch>
            <a:fillRect/>
          </a:stretch>
        </p:blipFill>
        <p:spPr>
          <a:xfrm>
            <a:off x="0" y="0"/>
            <a:ext cx="24384000" cy="13716000"/>
          </a:xfrm>
          <a:prstGeom prst="rect">
            <a:avLst/>
          </a:prstGeom>
          <a:ln w="88900">
            <a:miter lim="400000"/>
          </a:ln>
        </p:spPr>
      </p:pic>
      <p:sp>
        <p:nvSpPr>
          <p:cNvPr id="170" name="Children should read daily and record in their reading record…"/>
          <p:cNvSpPr/>
          <p:nvPr/>
        </p:nvSpPr>
        <p:spPr>
          <a:xfrm>
            <a:off x="2862233" y="4647895"/>
            <a:ext cx="19254531" cy="6232241"/>
          </a:xfrm>
          <a:prstGeom prst="roundRect">
            <a:avLst>
              <a:gd name="adj" fmla="val 8394"/>
            </a:avLst>
          </a:prstGeom>
          <a:solidFill>
            <a:schemeClr val="accent3">
              <a:satOff val="-7512"/>
              <a:lumOff val="-1479"/>
            </a:schemeClr>
          </a:solidFill>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lstStyle/>
          <a:p>
            <a:pPr algn="ctr">
              <a:spcBef>
                <a:spcPts val="0"/>
              </a:spcBef>
              <a:defRPr sz="4400">
                <a:solidFill>
                  <a:srgbClr val="282A2F"/>
                </a:solidFill>
              </a:defRPr>
            </a:pPr>
            <a:r>
              <a:rPr dirty="0">
                <a:latin typeface="Comic Sans MS"/>
              </a:rPr>
              <a:t>Children should read daily </a:t>
            </a:r>
            <a:r>
              <a:rPr lang="en-US" dirty="0">
                <a:latin typeface="Comic Sans MS"/>
              </a:rPr>
              <a:t>for around 10-20 minutes </a:t>
            </a:r>
            <a:r>
              <a:rPr dirty="0">
                <a:latin typeface="Comic Sans MS"/>
              </a:rPr>
              <a:t>and record in their reading record</a:t>
            </a:r>
            <a:endParaRPr lang="en-US" dirty="0">
              <a:latin typeface="Comic Sans MS"/>
            </a:endParaRPr>
          </a:p>
          <a:p>
            <a:pPr algn="ctr">
              <a:spcBef>
                <a:spcPts val="0"/>
              </a:spcBef>
              <a:defRPr sz="4400">
                <a:solidFill>
                  <a:srgbClr val="282A2F"/>
                </a:solidFill>
              </a:defRPr>
            </a:pPr>
            <a:endParaRPr dirty="0">
              <a:latin typeface="Comic Sans MS"/>
            </a:endParaRPr>
          </a:p>
          <a:p>
            <a:pPr algn="ctr">
              <a:spcBef>
                <a:spcPts val="0"/>
              </a:spcBef>
              <a:defRPr sz="4400">
                <a:solidFill>
                  <a:srgbClr val="282A2F"/>
                </a:solidFill>
              </a:defRPr>
            </a:pPr>
            <a:r>
              <a:rPr dirty="0">
                <a:latin typeface="Comic Sans MS"/>
              </a:rPr>
              <a:t>Homework goes home on Friday to be returned on Wednesday</a:t>
            </a:r>
          </a:p>
          <a:p>
            <a:pPr algn="ctr">
              <a:spcBef>
                <a:spcPts val="0"/>
              </a:spcBef>
              <a:defRPr sz="4400">
                <a:solidFill>
                  <a:srgbClr val="282A2F"/>
                </a:solidFill>
              </a:defRPr>
            </a:pPr>
            <a:endParaRPr dirty="0">
              <a:latin typeface="Comic Sans MS"/>
            </a:endParaRPr>
          </a:p>
          <a:p>
            <a:pPr algn="ctr">
              <a:spcBef>
                <a:spcPts val="0"/>
              </a:spcBef>
              <a:defRPr sz="4400">
                <a:solidFill>
                  <a:srgbClr val="282A2F"/>
                </a:solidFill>
              </a:defRPr>
            </a:pPr>
            <a:r>
              <a:rPr dirty="0">
                <a:latin typeface="Comic Sans MS"/>
              </a:rPr>
              <a:t>Children will be sent home weekly </a:t>
            </a:r>
            <a:r>
              <a:rPr dirty="0" err="1">
                <a:latin typeface="Comic Sans MS"/>
              </a:rPr>
              <a:t>maths</a:t>
            </a:r>
            <a:r>
              <a:rPr dirty="0">
                <a:latin typeface="Comic Sans MS"/>
              </a:rPr>
              <a:t>, spellings and </a:t>
            </a:r>
            <a:r>
              <a:rPr dirty="0" err="1">
                <a:latin typeface="Comic Sans MS"/>
              </a:rPr>
              <a:t>SPaG</a:t>
            </a:r>
            <a:r>
              <a:rPr dirty="0">
                <a:latin typeface="Comic Sans MS"/>
              </a:rPr>
              <a:t> </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2" name="IMG_6515.png" descr="IMG_6515.png"/>
          <p:cNvPicPr>
            <a:picLocks noChangeAspect="1"/>
          </p:cNvPicPr>
          <p:nvPr/>
        </p:nvPicPr>
        <p:blipFill>
          <a:blip r:embed="rId2"/>
          <a:stretch>
            <a:fillRect/>
          </a:stretch>
        </p:blipFill>
        <p:spPr>
          <a:xfrm>
            <a:off x="0" y="0"/>
            <a:ext cx="24384000" cy="13716000"/>
          </a:xfrm>
          <a:prstGeom prst="rect">
            <a:avLst/>
          </a:prstGeom>
          <a:ln w="88900">
            <a:miter lim="400000"/>
          </a:ln>
        </p:spPr>
      </p:pic>
      <p:pic>
        <p:nvPicPr>
          <p:cNvPr id="173" name="IMG_6495.png" descr="IMG_6495.png"/>
          <p:cNvPicPr>
            <a:picLocks noChangeAspect="1"/>
          </p:cNvPicPr>
          <p:nvPr/>
        </p:nvPicPr>
        <p:blipFill>
          <a:blip r:embed="rId3"/>
          <a:stretch>
            <a:fillRect/>
          </a:stretch>
        </p:blipFill>
        <p:spPr>
          <a:xfrm>
            <a:off x="1304325" y="3027835"/>
            <a:ext cx="5923903" cy="8265911"/>
          </a:xfrm>
          <a:prstGeom prst="rect">
            <a:avLst/>
          </a:prstGeom>
          <a:ln w="88900">
            <a:miter lim="400000"/>
          </a:ln>
        </p:spPr>
      </p:pic>
      <p:pic>
        <p:nvPicPr>
          <p:cNvPr id="174" name="IMG_6496.png" descr="IMG_6496.png"/>
          <p:cNvPicPr>
            <a:picLocks noChangeAspect="1"/>
          </p:cNvPicPr>
          <p:nvPr/>
        </p:nvPicPr>
        <p:blipFill>
          <a:blip r:embed="rId4"/>
          <a:srcRect r="9108" b="3327"/>
          <a:stretch>
            <a:fillRect/>
          </a:stretch>
        </p:blipFill>
        <p:spPr>
          <a:xfrm>
            <a:off x="17476996" y="4410652"/>
            <a:ext cx="5667751" cy="5500284"/>
          </a:xfrm>
          <a:prstGeom prst="rect">
            <a:avLst/>
          </a:prstGeom>
          <a:ln w="88900">
            <a:miter lim="400000"/>
          </a:ln>
        </p:spPr>
      </p:pic>
      <p:sp>
        <p:nvSpPr>
          <p:cNvPr id="175" name="Labelled School uniform must be worn every day:…"/>
          <p:cNvSpPr/>
          <p:nvPr/>
        </p:nvSpPr>
        <p:spPr>
          <a:xfrm>
            <a:off x="6552250" y="4247513"/>
            <a:ext cx="10748798" cy="7178825"/>
          </a:xfrm>
          <a:prstGeom prst="roundRect">
            <a:avLst>
              <a:gd name="adj" fmla="val 4952"/>
            </a:avLst>
          </a:prstGeom>
          <a:blipFill>
            <a:blip r:embed="rId5"/>
          </a:blipFill>
          <a:ln w="12700">
            <a:miter lim="400000"/>
          </a:ln>
          <a:effectLst>
            <a:outerShdw blurRad="63500" dir="162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lstStyle/>
          <a:p>
            <a:pPr algn="ctr">
              <a:spcBef>
                <a:spcPts val="0"/>
              </a:spcBef>
              <a:defRPr sz="4400">
                <a:effectLst>
                  <a:outerShdw blurRad="63500" dist="25400" dir="2700000" rotWithShape="0">
                    <a:srgbClr val="000000">
                      <a:alpha val="70000"/>
                    </a:srgbClr>
                  </a:outerShdw>
                </a:effectLst>
              </a:defRPr>
            </a:pPr>
            <a:r>
              <a:rPr dirty="0">
                <a:latin typeface="Comic Sans MS"/>
              </a:rPr>
              <a:t>Labelled School uniform must be worn every day:</a:t>
            </a:r>
            <a:endParaRPr lang="en-US" dirty="0">
              <a:latin typeface="Comic Sans MS"/>
            </a:endParaRPr>
          </a:p>
          <a:p>
            <a:pPr algn="ctr">
              <a:spcBef>
                <a:spcPts val="0"/>
              </a:spcBef>
              <a:defRPr sz="4400">
                <a:effectLst>
                  <a:outerShdw blurRad="63500" dist="25400" dir="2700000" rotWithShape="0">
                    <a:srgbClr val="000000">
                      <a:alpha val="70000"/>
                    </a:srgbClr>
                  </a:outerShdw>
                </a:effectLst>
              </a:defRPr>
            </a:pPr>
            <a:endParaRPr dirty="0">
              <a:latin typeface="Comic Sans MS"/>
            </a:endParaRPr>
          </a:p>
          <a:p>
            <a:pPr algn="ctr">
              <a:spcBef>
                <a:spcPts val="0"/>
              </a:spcBef>
              <a:defRPr sz="4400">
                <a:effectLst>
                  <a:outerShdw blurRad="63500" dist="25400" dir="2700000" rotWithShape="0">
                    <a:srgbClr val="000000">
                      <a:alpha val="70000"/>
                    </a:srgbClr>
                  </a:outerShdw>
                </a:effectLst>
              </a:defRPr>
            </a:pPr>
            <a:r>
              <a:rPr dirty="0">
                <a:latin typeface="Comic Sans MS"/>
              </a:rPr>
              <a:t>Red jumper</a:t>
            </a:r>
          </a:p>
          <a:p>
            <a:pPr algn="ctr">
              <a:spcBef>
                <a:spcPts val="0"/>
              </a:spcBef>
              <a:defRPr sz="4400">
                <a:effectLst>
                  <a:outerShdw blurRad="63500" dist="25400" dir="2700000" rotWithShape="0">
                    <a:srgbClr val="000000">
                      <a:alpha val="70000"/>
                    </a:srgbClr>
                  </a:outerShdw>
                </a:effectLst>
              </a:defRPr>
            </a:pPr>
            <a:r>
              <a:rPr dirty="0">
                <a:latin typeface="Comic Sans MS"/>
              </a:rPr>
              <a:t>White shirt/polo</a:t>
            </a:r>
          </a:p>
          <a:p>
            <a:pPr algn="ctr">
              <a:spcBef>
                <a:spcPts val="0"/>
              </a:spcBef>
              <a:defRPr sz="4400">
                <a:effectLst>
                  <a:outerShdw blurRad="63500" dist="25400" dir="2700000" rotWithShape="0">
                    <a:srgbClr val="000000">
                      <a:alpha val="70000"/>
                    </a:srgbClr>
                  </a:outerShdw>
                </a:effectLst>
              </a:defRPr>
            </a:pPr>
            <a:r>
              <a:rPr dirty="0">
                <a:latin typeface="Comic Sans MS"/>
              </a:rPr>
              <a:t>Grey/black white socks or tights</a:t>
            </a:r>
          </a:p>
          <a:p>
            <a:pPr algn="ctr">
              <a:spcBef>
                <a:spcPts val="0"/>
              </a:spcBef>
              <a:defRPr sz="4400">
                <a:effectLst>
                  <a:outerShdw blurRad="63500" dist="25400" dir="2700000" rotWithShape="0">
                    <a:srgbClr val="000000">
                      <a:alpha val="70000"/>
                    </a:srgbClr>
                  </a:outerShdw>
                </a:effectLst>
              </a:defRPr>
            </a:pPr>
            <a:r>
              <a:rPr dirty="0">
                <a:latin typeface="Comic Sans MS"/>
              </a:rPr>
              <a:t>Grey/black skirt/shorts/pants</a:t>
            </a:r>
          </a:p>
          <a:p>
            <a:pPr algn="ctr">
              <a:spcBef>
                <a:spcPts val="0"/>
              </a:spcBef>
              <a:defRPr sz="4400">
                <a:effectLst>
                  <a:outerShdw blurRad="63500" dist="25400" dir="2700000" rotWithShape="0">
                    <a:srgbClr val="000000">
                      <a:alpha val="70000"/>
                    </a:srgbClr>
                  </a:outerShdw>
                </a:effectLst>
              </a:defRPr>
            </a:pPr>
            <a:r>
              <a:rPr dirty="0">
                <a:latin typeface="Comic Sans MS"/>
              </a:rPr>
              <a:t>Black shoes or all black trainers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7" name="IMG_6516.png" descr="IMG_6516.png"/>
          <p:cNvPicPr>
            <a:picLocks noChangeAspect="1"/>
          </p:cNvPicPr>
          <p:nvPr/>
        </p:nvPicPr>
        <p:blipFill>
          <a:blip r:embed="rId2"/>
          <a:stretch>
            <a:fillRect/>
          </a:stretch>
        </p:blipFill>
        <p:spPr>
          <a:xfrm>
            <a:off x="0" y="0"/>
            <a:ext cx="24384000" cy="13716000"/>
          </a:xfrm>
          <a:prstGeom prst="rect">
            <a:avLst/>
          </a:prstGeom>
          <a:ln w="88900">
            <a:miter lim="400000"/>
          </a:ln>
        </p:spPr>
      </p:pic>
      <p:pic>
        <p:nvPicPr>
          <p:cNvPr id="178" name="pasted-movie.png" descr="pasted-movie.png"/>
          <p:cNvPicPr>
            <a:picLocks noChangeAspect="1"/>
          </p:cNvPicPr>
          <p:nvPr/>
        </p:nvPicPr>
        <p:blipFill>
          <a:blip r:embed="rId3"/>
          <a:stretch>
            <a:fillRect/>
          </a:stretch>
        </p:blipFill>
        <p:spPr>
          <a:xfrm>
            <a:off x="2380838" y="4487180"/>
            <a:ext cx="7013203" cy="6146186"/>
          </a:xfrm>
          <a:prstGeom prst="rect">
            <a:avLst/>
          </a:prstGeom>
          <a:ln w="88900">
            <a:miter lim="400000"/>
          </a:ln>
        </p:spPr>
      </p:pic>
      <p:sp>
        <p:nvSpPr>
          <p:cNvPr id="179" name="PE days will be on ….…"/>
          <p:cNvSpPr/>
          <p:nvPr/>
        </p:nvSpPr>
        <p:spPr>
          <a:xfrm>
            <a:off x="10149463" y="4139893"/>
            <a:ext cx="12412081" cy="6840759"/>
          </a:xfrm>
          <a:prstGeom prst="roundRect">
            <a:avLst>
              <a:gd name="adj" fmla="val 8983"/>
            </a:avLst>
          </a:prstGeom>
          <a:blipFill>
            <a:blip r:embed="rId4"/>
          </a:blipFill>
          <a:ln w="12700">
            <a:miter lim="400000"/>
          </a:ln>
          <a:effectLst>
            <a:outerShdw blurRad="63500" dir="162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lstStyle/>
          <a:p>
            <a:pPr algn="ctr">
              <a:spcBef>
                <a:spcPts val="0"/>
              </a:spcBef>
              <a:defRPr sz="4400">
                <a:effectLst>
                  <a:outerShdw blurRad="63500" dist="25400" dir="2700000" rotWithShape="0">
                    <a:srgbClr val="000000">
                      <a:alpha val="70000"/>
                    </a:srgbClr>
                  </a:outerShdw>
                </a:effectLst>
              </a:defRPr>
            </a:pPr>
            <a:r>
              <a:rPr dirty="0">
                <a:latin typeface="Comic Sans MS"/>
              </a:rPr>
              <a:t>PE days will be on </a:t>
            </a:r>
            <a:r>
              <a:rPr lang="en-GB" b="1" dirty="0" smtClean="0">
                <a:latin typeface="Comic Sans MS"/>
              </a:rPr>
              <a:t>Wednesday</a:t>
            </a:r>
            <a:endParaRPr lang="en-US" b="1" dirty="0">
              <a:latin typeface="Comic Sans MS"/>
            </a:endParaRPr>
          </a:p>
          <a:p>
            <a:pPr algn="ctr">
              <a:spcBef>
                <a:spcPts val="0"/>
              </a:spcBef>
              <a:defRPr sz="4400">
                <a:effectLst>
                  <a:outerShdw blurRad="63500" dist="25400" dir="2700000" rotWithShape="0">
                    <a:srgbClr val="000000">
                      <a:alpha val="70000"/>
                    </a:srgbClr>
                  </a:outerShdw>
                </a:effectLst>
              </a:defRPr>
            </a:pPr>
            <a:endParaRPr dirty="0">
              <a:latin typeface="Comic Sans MS"/>
            </a:endParaRPr>
          </a:p>
          <a:p>
            <a:pPr algn="ctr">
              <a:spcBef>
                <a:spcPts val="0"/>
              </a:spcBef>
              <a:defRPr sz="4400">
                <a:effectLst>
                  <a:outerShdw blurRad="63500" dist="25400" dir="2700000" rotWithShape="0">
                    <a:srgbClr val="000000">
                      <a:alpha val="70000"/>
                    </a:srgbClr>
                  </a:outerShdw>
                </a:effectLst>
              </a:defRPr>
            </a:pPr>
            <a:r>
              <a:rPr dirty="0">
                <a:latin typeface="Comic Sans MS"/>
              </a:rPr>
              <a:t>Labelled PE kits should be left in school</a:t>
            </a:r>
          </a:p>
          <a:p>
            <a:pPr algn="ctr">
              <a:spcBef>
                <a:spcPts val="0"/>
              </a:spcBef>
              <a:defRPr sz="4400">
                <a:effectLst>
                  <a:outerShdw blurRad="63500" dist="25400" dir="2700000" rotWithShape="0">
                    <a:srgbClr val="000000">
                      <a:alpha val="70000"/>
                    </a:srgbClr>
                  </a:outerShdw>
                </a:effectLst>
              </a:defRPr>
            </a:pPr>
            <a:r>
              <a:rPr dirty="0">
                <a:latin typeface="Comic Sans MS"/>
              </a:rPr>
              <a:t>This includes: </a:t>
            </a:r>
          </a:p>
          <a:p>
            <a:pPr algn="ctr">
              <a:spcBef>
                <a:spcPts val="0"/>
              </a:spcBef>
              <a:defRPr sz="4400">
                <a:effectLst>
                  <a:outerShdw blurRad="63500" dist="25400" dir="2700000" rotWithShape="0">
                    <a:srgbClr val="000000">
                      <a:alpha val="70000"/>
                    </a:srgbClr>
                  </a:outerShdw>
                </a:effectLst>
              </a:defRPr>
            </a:pPr>
            <a:r>
              <a:rPr dirty="0">
                <a:latin typeface="Comic Sans MS"/>
              </a:rPr>
              <a:t>White T-shirt</a:t>
            </a:r>
          </a:p>
          <a:p>
            <a:pPr algn="ctr">
              <a:spcBef>
                <a:spcPts val="0"/>
              </a:spcBef>
              <a:defRPr sz="4400">
                <a:effectLst>
                  <a:outerShdw blurRad="63500" dist="25400" dir="2700000" rotWithShape="0">
                    <a:srgbClr val="000000">
                      <a:alpha val="70000"/>
                    </a:srgbClr>
                  </a:outerShdw>
                </a:effectLst>
              </a:defRPr>
            </a:pPr>
            <a:r>
              <a:rPr dirty="0">
                <a:latin typeface="Comic Sans MS"/>
              </a:rPr>
              <a:t>Joggers or shorts</a:t>
            </a:r>
          </a:p>
          <a:p>
            <a:pPr algn="ctr">
              <a:spcBef>
                <a:spcPts val="0"/>
              </a:spcBef>
              <a:defRPr sz="4400">
                <a:effectLst>
                  <a:outerShdw blurRad="63500" dist="25400" dir="2700000" rotWithShape="0">
                    <a:srgbClr val="000000">
                      <a:alpha val="70000"/>
                    </a:srgbClr>
                  </a:outerShdw>
                </a:effectLst>
              </a:defRPr>
            </a:pPr>
            <a:r>
              <a:rPr dirty="0">
                <a:latin typeface="Comic Sans MS"/>
              </a:rPr>
              <a:t>All Black trainers or pumps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1" name="IMG_6533.png" descr="IMG_6533.png"/>
          <p:cNvPicPr>
            <a:picLocks noChangeAspect="1"/>
          </p:cNvPicPr>
          <p:nvPr/>
        </p:nvPicPr>
        <p:blipFill>
          <a:blip r:embed="rId2"/>
          <a:stretch>
            <a:fillRect/>
          </a:stretch>
        </p:blipFill>
        <p:spPr>
          <a:xfrm>
            <a:off x="0" y="0"/>
            <a:ext cx="24384000" cy="13716000"/>
          </a:xfrm>
          <a:prstGeom prst="rect">
            <a:avLst/>
          </a:prstGeom>
          <a:ln w="88900">
            <a:miter lim="400000"/>
          </a:ln>
        </p:spPr>
      </p:pic>
      <p:sp>
        <p:nvSpPr>
          <p:cNvPr id="182" name="Outdoor learning will be on a ….…"/>
          <p:cNvSpPr/>
          <p:nvPr/>
        </p:nvSpPr>
        <p:spPr>
          <a:xfrm>
            <a:off x="3889529" y="4746159"/>
            <a:ext cx="17388408" cy="7476323"/>
          </a:xfrm>
          <a:prstGeom prst="roundRect">
            <a:avLst>
              <a:gd name="adj" fmla="val 25001"/>
            </a:avLst>
          </a:prstGeom>
          <a:blipFill>
            <a:blip r:embed="rId3"/>
          </a:blipFill>
          <a:ln w="12700">
            <a:miter lim="400000"/>
          </a:ln>
          <a:effectLst>
            <a:outerShdw blurRad="63500" dir="162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lstStyle/>
          <a:p>
            <a:pPr algn="ctr">
              <a:spcBef>
                <a:spcPts val="0"/>
              </a:spcBef>
              <a:defRPr sz="4000">
                <a:effectLst>
                  <a:outerShdw blurRad="63500" dist="25400" dir="2700000" rotWithShape="0">
                    <a:srgbClr val="000000">
                      <a:alpha val="70000"/>
                    </a:srgbClr>
                  </a:outerShdw>
                </a:effectLst>
              </a:defRPr>
            </a:pPr>
            <a:r>
              <a:rPr dirty="0">
                <a:latin typeface="Comic Sans MS"/>
              </a:rPr>
              <a:t>Outdoor learning will be on </a:t>
            </a:r>
            <a:r>
              <a:rPr dirty="0" smtClean="0">
                <a:latin typeface="Comic Sans MS"/>
              </a:rPr>
              <a:t>a</a:t>
            </a:r>
            <a:r>
              <a:rPr lang="en-GB" dirty="0" smtClean="0">
                <a:latin typeface="Comic Sans MS"/>
              </a:rPr>
              <a:t> </a:t>
            </a:r>
            <a:r>
              <a:rPr lang="en-GB" b="1" dirty="0" smtClean="0">
                <a:latin typeface="Comic Sans MS"/>
              </a:rPr>
              <a:t>Thursday</a:t>
            </a:r>
            <a:endParaRPr lang="en-US" b="1" dirty="0">
              <a:latin typeface="Comic Sans MS"/>
            </a:endParaRPr>
          </a:p>
          <a:p>
            <a:pPr algn="ctr">
              <a:spcBef>
                <a:spcPts val="0"/>
              </a:spcBef>
              <a:defRPr sz="4000">
                <a:effectLst>
                  <a:outerShdw blurRad="63500" dist="25400" dir="2700000" rotWithShape="0">
                    <a:srgbClr val="000000">
                      <a:alpha val="70000"/>
                    </a:srgbClr>
                  </a:outerShdw>
                </a:effectLst>
              </a:defRPr>
            </a:pPr>
            <a:endParaRPr dirty="0">
              <a:latin typeface="Comic Sans MS"/>
            </a:endParaRPr>
          </a:p>
          <a:p>
            <a:pPr algn="ctr">
              <a:spcBef>
                <a:spcPts val="0"/>
              </a:spcBef>
              <a:defRPr sz="4000">
                <a:effectLst>
                  <a:outerShdw blurRad="63500" dist="25400" dir="2700000" rotWithShape="0">
                    <a:srgbClr val="000000">
                      <a:alpha val="70000"/>
                    </a:srgbClr>
                  </a:outerShdw>
                </a:effectLst>
              </a:defRPr>
            </a:pPr>
            <a:r>
              <a:rPr dirty="0">
                <a:latin typeface="Comic Sans MS"/>
              </a:rPr>
              <a:t>On Outdoor Learning days please send your child in clothes that are suitable for being outside and that can get dirty.  They will be exploring nature, cooking over open fires, planting and growing things so their clothing needs to be warm, sensible and suitable for a morning outside.</a:t>
            </a:r>
            <a:endParaRPr dirty="0">
              <a:solidFill>
                <a:srgbClr val="494949"/>
              </a:solidFill>
              <a:latin typeface="Comic Sans MS"/>
              <a:ea typeface="Helvetica"/>
              <a:cs typeface="Helvetica"/>
            </a:endParaRPr>
          </a:p>
          <a:p>
            <a:pPr algn="ctr">
              <a:spcBef>
                <a:spcPts val="0"/>
              </a:spcBef>
              <a:defRPr sz="4000">
                <a:effectLst>
                  <a:outerShdw blurRad="63500" dist="25400" dir="2700000" rotWithShape="0">
                    <a:srgbClr val="000000">
                      <a:alpha val="70000"/>
                    </a:srgbClr>
                  </a:outerShdw>
                </a:effectLst>
              </a:defRPr>
            </a:pPr>
            <a:r>
              <a:rPr dirty="0">
                <a:latin typeface="Comic Sans MS"/>
              </a:rPr>
              <a:t>They would benefit from having a pair of wellies and a water proof coat, especially in the winter months</a:t>
            </a:r>
          </a:p>
          <a:p>
            <a:pPr algn="ctr">
              <a:spcBef>
                <a:spcPts val="0"/>
              </a:spcBef>
              <a:defRPr sz="4000">
                <a:effectLst>
                  <a:outerShdw blurRad="63500" dist="25400" dir="2700000" rotWithShape="0">
                    <a:srgbClr val="000000">
                      <a:alpha val="70000"/>
                    </a:srgbClr>
                  </a:outerShdw>
                </a:effectLst>
              </a:defRPr>
            </a:pPr>
            <a:endParaRPr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 name="IMG_6519.png" descr="IMG_6519.png"/>
          <p:cNvPicPr>
            <a:picLocks noChangeAspect="1"/>
          </p:cNvPicPr>
          <p:nvPr/>
        </p:nvPicPr>
        <p:blipFill>
          <a:blip r:embed="rId2"/>
          <a:stretch>
            <a:fillRect/>
          </a:stretch>
        </p:blipFill>
        <p:spPr>
          <a:xfrm>
            <a:off x="0" y="0"/>
            <a:ext cx="24384000" cy="13716000"/>
          </a:xfrm>
          <a:prstGeom prst="rect">
            <a:avLst/>
          </a:prstGeom>
          <a:ln w="88900">
            <a:miter lim="400000"/>
          </a:ln>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 name="Double-tap to edit"/>
          <p:cNvSpPr txBox="1">
            <a:spLocks noGrp="1"/>
          </p:cNvSpPr>
          <p:nvPr>
            <p:ph type="ctrTitle"/>
          </p:nvPr>
        </p:nvSpPr>
        <p:spPr>
          <a:prstGeom prst="rect">
            <a:avLst/>
          </a:prstGeom>
        </p:spPr>
        <p:txBody>
          <a:bodyPr/>
          <a:lstStyle/>
          <a:p>
            <a:endParaRPr/>
          </a:p>
        </p:txBody>
      </p:sp>
      <p:sp>
        <p:nvSpPr>
          <p:cNvPr id="187" name="Double-tap to edit"/>
          <p:cNvSpPr txBox="1">
            <a:spLocks noGrp="1"/>
          </p:cNvSpPr>
          <p:nvPr>
            <p:ph type="subTitle" sz="quarter" idx="1"/>
          </p:nvPr>
        </p:nvSpPr>
        <p:spPr>
          <a:prstGeom prst="rect">
            <a:avLst/>
          </a:prstGeom>
        </p:spPr>
        <p:txBody>
          <a:bodyPr/>
          <a:lstStyle/>
          <a:p>
            <a:endParaRPr/>
          </a:p>
        </p:txBody>
      </p:sp>
      <p:pic>
        <p:nvPicPr>
          <p:cNvPr id="188" name="IMG_6520.png" descr="IMG_6520.png"/>
          <p:cNvPicPr>
            <a:picLocks noChangeAspect="1"/>
          </p:cNvPicPr>
          <p:nvPr/>
        </p:nvPicPr>
        <p:blipFill>
          <a:blip r:embed="rId2"/>
          <a:stretch>
            <a:fillRect/>
          </a:stretch>
        </p:blipFill>
        <p:spPr>
          <a:xfrm>
            <a:off x="0" y="0"/>
            <a:ext cx="24384000" cy="13716000"/>
          </a:xfrm>
          <a:prstGeom prst="rect">
            <a:avLst/>
          </a:prstGeom>
          <a:ln w="88900">
            <a:miter lim="400000"/>
          </a:ln>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halkboard">
  <a:themeElements>
    <a:clrScheme name="Chalkboard">
      <a:dk1>
        <a:srgbClr val="BC00FF"/>
      </a:dk1>
      <a:lt1>
        <a:srgbClr val="FFFFFF"/>
      </a:lt1>
      <a:dk2>
        <a:srgbClr val="51504D"/>
      </a:dk2>
      <a:lt2>
        <a:srgbClr val="CBC8C2"/>
      </a:lt2>
      <a:accent1>
        <a:srgbClr val="71B0E2"/>
      </a:accent1>
      <a:accent2>
        <a:srgbClr val="A8E685"/>
      </a:accent2>
      <a:accent3>
        <a:srgbClr val="FFE181"/>
      </a:accent3>
      <a:accent4>
        <a:srgbClr val="F2A057"/>
      </a:accent4>
      <a:accent5>
        <a:srgbClr val="FF7777"/>
      </a:accent5>
      <a:accent6>
        <a:srgbClr val="D4ABEF"/>
      </a:accent6>
      <a:hlink>
        <a:srgbClr val="0000FF"/>
      </a:hlink>
      <a:folHlink>
        <a:srgbClr val="FF00FF"/>
      </a:folHlink>
    </a:clrScheme>
    <a:fontScheme name="Chalkboard">
      <a:majorFont>
        <a:latin typeface="Chalkduster"/>
        <a:ea typeface="Chalkduster"/>
        <a:cs typeface="Chalkduster"/>
      </a:majorFont>
      <a:minorFont>
        <a:latin typeface="Chalkduster"/>
        <a:ea typeface="Chalkduster"/>
        <a:cs typeface="Chalkduster"/>
      </a:minorFont>
    </a:fontScheme>
    <a:fmtScheme name="Chalkboard">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r="16200000" rotWithShape="0">
              <a:srgbClr val="000000">
                <a:alpha val="50000"/>
              </a:srgbClr>
            </a:outerShdw>
          </a:effectLst>
        </a:effectStyle>
        <a:effectStyle>
          <a:effectLst>
            <a:outerShdw blurRad="63500" dir="16200000" rotWithShape="0">
              <a:srgbClr val="000000">
                <a:alpha val="50000"/>
              </a:srgbClr>
            </a:outerShdw>
          </a:effectLst>
        </a:effectStyle>
        <a:effectStyle>
          <a:effectLst>
            <a:outerShdw blurRad="63500" dir="162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63500" dir="16200000" rotWithShape="0">
            <a:srgbClr val="000000">
              <a:alpha val="50000"/>
            </a:srgbClr>
          </a:outerShdw>
        </a:effectLst>
        <a:sp3d/>
      </a:spPr>
      <a:bodyPr rot="0" spcFirstLastPara="1" vertOverflow="overflow" horzOverflow="overflow" vert="horz" wrap="square" lIns="50800" tIns="50800" rIns="50800" bIns="50800" numCol="1" spcCol="38100" rtlCol="0" anchor="ctr">
        <a:spAutoFit/>
      </a:bodyPr>
      <a:lstStyle>
        <a:defPPr marL="0" marR="0" indent="0" algn="ctr" defTabSz="647700" rtl="0" fontAlgn="auto" latinLnBrk="0" hangingPunct="0">
          <a:lnSpc>
            <a:spcPct val="100000"/>
          </a:lnSpc>
          <a:spcBef>
            <a:spcPts val="0"/>
          </a:spcBef>
          <a:spcAft>
            <a:spcPts val="0"/>
          </a:spcAft>
          <a:buClrTx/>
          <a:buSzTx/>
          <a:buFontTx/>
          <a:buNone/>
          <a:tabLst/>
          <a:defRPr kumimoji="0" sz="4400" b="0" i="0" u="none" strike="noStrike" cap="none" spc="0" normalizeH="0" baseline="0">
            <a:ln>
              <a:noFill/>
            </a:ln>
            <a:solidFill>
              <a:srgbClr val="FFFFFF"/>
            </a:solidFill>
            <a:effectLst>
              <a:outerShdw blurRad="63500" dist="25400" dir="2700000" rotWithShape="0">
                <a:srgbClr val="000000">
                  <a:alpha val="70000"/>
                </a:srgbClr>
              </a:outerShdw>
            </a:effectLst>
            <a:uFillTx/>
            <a:latin typeface="+mn-lt"/>
            <a:ea typeface="+mn-ea"/>
            <a:cs typeface="+mn-cs"/>
            <a:sym typeface="Chalkduster"/>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a:noFill/>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l" defTabSz="647700" rtl="0" fontAlgn="auto" latinLnBrk="0" hangingPunct="0">
          <a:lnSpc>
            <a:spcPct val="100000"/>
          </a:lnSpc>
          <a:spcBef>
            <a:spcPts val="5100"/>
          </a:spcBef>
          <a:spcAft>
            <a:spcPts val="0"/>
          </a:spcAft>
          <a:buClrTx/>
          <a:buSzTx/>
          <a:buFontTx/>
          <a:buNone/>
          <a:tabLst/>
          <a:defRPr kumimoji="0" sz="5000" b="0" i="0" u="none" strike="noStrike" cap="none" spc="0" normalizeH="0" baseline="0">
            <a:ln>
              <a:noFill/>
            </a:ln>
            <a:solidFill>
              <a:srgbClr val="FFFFFF"/>
            </a:solidFill>
            <a:effectLst/>
            <a:uFillTx/>
            <a:latin typeface="+mn-lt"/>
            <a:ea typeface="+mn-ea"/>
            <a:cs typeface="+mn-cs"/>
            <a:sym typeface="Chalkduster"/>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Chalkboard">
  <a:themeElements>
    <a:clrScheme name="Chalkboard">
      <a:dk1>
        <a:srgbClr val="000000"/>
      </a:dk1>
      <a:lt1>
        <a:srgbClr val="FFFFFF"/>
      </a:lt1>
      <a:dk2>
        <a:srgbClr val="51504D"/>
      </a:dk2>
      <a:lt2>
        <a:srgbClr val="CBC8C2"/>
      </a:lt2>
      <a:accent1>
        <a:srgbClr val="71B0E2"/>
      </a:accent1>
      <a:accent2>
        <a:srgbClr val="A8E685"/>
      </a:accent2>
      <a:accent3>
        <a:srgbClr val="FFE181"/>
      </a:accent3>
      <a:accent4>
        <a:srgbClr val="F2A057"/>
      </a:accent4>
      <a:accent5>
        <a:srgbClr val="FF7777"/>
      </a:accent5>
      <a:accent6>
        <a:srgbClr val="D4ABEF"/>
      </a:accent6>
      <a:hlink>
        <a:srgbClr val="0000FF"/>
      </a:hlink>
      <a:folHlink>
        <a:srgbClr val="FF00FF"/>
      </a:folHlink>
    </a:clrScheme>
    <a:fontScheme name="Chalkboard">
      <a:majorFont>
        <a:latin typeface="Chalkduster"/>
        <a:ea typeface="Chalkduster"/>
        <a:cs typeface="Chalkduster"/>
      </a:majorFont>
      <a:minorFont>
        <a:latin typeface="Chalkduster"/>
        <a:ea typeface="Chalkduster"/>
        <a:cs typeface="Chalkduster"/>
      </a:minorFont>
    </a:fontScheme>
    <a:fmtScheme name="Chalkboard">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r="16200000" rotWithShape="0">
              <a:srgbClr val="000000">
                <a:alpha val="50000"/>
              </a:srgbClr>
            </a:outerShdw>
          </a:effectLst>
        </a:effectStyle>
        <a:effectStyle>
          <a:effectLst>
            <a:outerShdw blurRad="63500" dir="16200000" rotWithShape="0">
              <a:srgbClr val="000000">
                <a:alpha val="50000"/>
              </a:srgbClr>
            </a:outerShdw>
          </a:effectLst>
        </a:effectStyle>
        <a:effectStyle>
          <a:effectLst>
            <a:outerShdw blurRad="63500" dir="162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63500" dir="16200000" rotWithShape="0">
            <a:srgbClr val="000000">
              <a:alpha val="50000"/>
            </a:srgbClr>
          </a:outerShdw>
        </a:effectLst>
        <a:sp3d/>
      </a:spPr>
      <a:bodyPr rot="0" spcFirstLastPara="1" vertOverflow="overflow" horzOverflow="overflow" vert="horz" wrap="square" lIns="50800" tIns="50800" rIns="50800" bIns="50800" numCol="1" spcCol="38100" rtlCol="0" anchor="ctr">
        <a:spAutoFit/>
      </a:bodyPr>
      <a:lstStyle>
        <a:defPPr marL="0" marR="0" indent="0" algn="ctr" defTabSz="647700" rtl="0" fontAlgn="auto" latinLnBrk="0" hangingPunct="0">
          <a:lnSpc>
            <a:spcPct val="100000"/>
          </a:lnSpc>
          <a:spcBef>
            <a:spcPts val="0"/>
          </a:spcBef>
          <a:spcAft>
            <a:spcPts val="0"/>
          </a:spcAft>
          <a:buClrTx/>
          <a:buSzTx/>
          <a:buFontTx/>
          <a:buNone/>
          <a:tabLst/>
          <a:defRPr kumimoji="0" sz="4400" b="0" i="0" u="none" strike="noStrike" cap="none" spc="0" normalizeH="0" baseline="0">
            <a:ln>
              <a:noFill/>
            </a:ln>
            <a:solidFill>
              <a:srgbClr val="FFFFFF"/>
            </a:solidFill>
            <a:effectLst>
              <a:outerShdw blurRad="63500" dist="25400" dir="2700000" rotWithShape="0">
                <a:srgbClr val="000000">
                  <a:alpha val="70000"/>
                </a:srgbClr>
              </a:outerShdw>
            </a:effectLst>
            <a:uFillTx/>
            <a:latin typeface="+mn-lt"/>
            <a:ea typeface="+mn-ea"/>
            <a:cs typeface="+mn-cs"/>
            <a:sym typeface="Chalkduster"/>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a:noFill/>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l" defTabSz="647700" rtl="0" fontAlgn="auto" latinLnBrk="0" hangingPunct="0">
          <a:lnSpc>
            <a:spcPct val="100000"/>
          </a:lnSpc>
          <a:spcBef>
            <a:spcPts val="5100"/>
          </a:spcBef>
          <a:spcAft>
            <a:spcPts val="0"/>
          </a:spcAft>
          <a:buClrTx/>
          <a:buSzTx/>
          <a:buFontTx/>
          <a:buNone/>
          <a:tabLst/>
          <a:defRPr kumimoji="0" sz="5000" b="0" i="0" u="none" strike="noStrike" cap="none" spc="0" normalizeH="0" baseline="0">
            <a:ln>
              <a:noFill/>
            </a:ln>
            <a:solidFill>
              <a:srgbClr val="FFFFFF"/>
            </a:solidFill>
            <a:effectLst/>
            <a:uFillTx/>
            <a:latin typeface="+mn-lt"/>
            <a:ea typeface="+mn-ea"/>
            <a:cs typeface="+mn-cs"/>
            <a:sym typeface="Chalkduster"/>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828</TotalTime>
  <Words>294</Words>
  <Application>Microsoft Office PowerPoint</Application>
  <PresentationFormat>Custom</PresentationFormat>
  <Paragraphs>54</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Chalkduster</vt:lpstr>
      <vt:lpstr>Comic Sans MS</vt:lpstr>
      <vt:lpstr>Helvetica</vt:lpstr>
      <vt:lpstr>Helvetica Neue</vt:lpstr>
      <vt:lpstr>Chalkboard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 Pidcock</dc:creator>
  <cp:lastModifiedBy>K Pidcock</cp:lastModifiedBy>
  <cp:revision>41</cp:revision>
  <dcterms:modified xsi:type="dcterms:W3CDTF">2025-09-04T20:53:44Z</dcterms:modified>
</cp:coreProperties>
</file>