
<file path=[Content_Types].xml><?xml version="1.0" encoding="utf-8"?>
<Types xmlns="http://schemas.openxmlformats.org/package/2006/content-types">
  <Default Extension="gif" ContentType="image/gi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ink/inkAction1.xml" ContentType="application/vnd.ms-office.inkAction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8" r:id="rId3"/>
    <p:sldId id="266" r:id="rId4"/>
    <p:sldId id="257" r:id="rId5"/>
    <p:sldId id="265" r:id="rId6"/>
    <p:sldId id="262" r:id="rId7"/>
    <p:sldId id="263" r:id="rId8"/>
    <p:sldId id="259" r:id="rId9"/>
    <p:sldId id="264" r:id="rId10"/>
    <p:sldId id="267" r:id="rId11"/>
    <p:sldId id="260" r:id="rId12"/>
    <p:sldId id="26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47" d="100"/>
          <a:sy n="47" d="100"/>
        </p:scale>
        <p:origin x="58" y="41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11-12T19:04:45.63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32640 17610 0</inkml:trace>
</inkml:ink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11-12T19:04:41.42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32831">
    <iact:property name="dataType"/>
    <iact:actionData xml:id="d0">
      <inkml:trace xmlns:inkml="http://www.w3.org/2003/InkML" xml:id="stk0" contextRef="#ctx0" brushRef="#br0">30138 13337 0,'-47'0'257,"-24"0"-249,0 0-1,1 0 1,-25 0 0,48 0 1,-24 0-1,-23 0-1,70 0 1,-47 0-1,24 0 3,0 0-3,0 0-1,23 0 2,-47 0 0,24 0 0,0 0-1,0-23 3,0 23-2,23 0-1,-23 0 0,0 0 2,23 0-3,0 0 4,1 0-5,-1 0 6,-23 0-6,23 0 3,1 0 0,-1 0-1,1 0 2,-25 0-2,1 0 8,24 0-6,-25 0 7,1 0 0,0 0-9,0 0 9,23 0-10,-47 0 2,1 0 0,46 0 1,-23-24-2,-24 24 1,47 0-1,-23 0 2,-24-24-2,48 24 2,-24 0-1,23 0 6,0 0-5,1 0-1,-1 0 286,-47 0-278,24 0-8,-24 0 1,1 0-3,-1 0 4,0 0-4,-23 0 4,-1 0-5,-23 0 3,47 0 0,-23 0 0,-1 0 1,1 0-1,23 0-1,0 0 2,-23 0-3,-24 0 1,71 0 3,-48 0-3,25 0 3,22 0-4,-46 0 4,23 0-5,24 0 7,-24 0-8,0 0 2,24 0 2,0 0 0,0 0 1,0 0-2,-1 0 1,1 0 0,24 0 0,-25 0-1,25 0 2,-1 0-2,-23 0 2,23 0 5,-23 0-7,24 0 1,-1 0 0,0 0 2,1 0-5,-1 0 3,1 0 2,-1 0-4,-23 0 3,23 0-3,-23 0 6,0 0-7,23 0 6,-23 0-6,0 0 1,0 0 2,-24 0 0,47 0 1,-47 0-2,24 0 2,0 0-1,0 0-1,23 0 0,-23 0 2,23 0-3,-23 0 322,24 0-320,-1 0 1,-47 0-2,24 0 0,-24 0 0,0 0 4,24 0-5,-47 0 1,23 0 0,0 0 1,0 0 0,-23 0-1,23 0 1,0 0 0,1 0 0,-25-23 1,1 23-1,47 0-1,-48 0 2,24-24-3,1 24 5,-1-23-7,0 23 6,-23 0-3,-1-24 0,24 24 1,-47 0 1,-47-24-3,71 24 2,-24-47-1,-47 24 1,47 23 2,23-24-3,1 24 3,-24-24-4,23 1 2,25 23-1,46 0 9,0 0-10,-23 0 3,24 0 263,-1 0-265,-23 0 1,-24 0 3,24 0-5,-24 0 2,-23 0-1,-24 0 4,23 0-7,-23 0 4,0 0-1,-47 0 1,0 0 1,47 0-1,-24 0-1,-23 0 0,47 0 1,-24 0 1,24 23-1,0-23-1,-47 0 2,71 24-3,-71-24 4,47 0-4,0 0 3,23 0-2,24 0 0,1 0 1,-25 0 0,72 0-1,-48 0 1,0 0 0,24 0 1,0 0-2,-48 0 0,48 0 3,-24 0-4,24 0 5,0 0-5,23 0 15,1 0-13,-1 0 234,0 0-235,-23 0 3,0 0-3,0 0 1,-24 0-1,0 0 2,0 0-1,-23 0-1,70 0 2,-46 0-2,-1 0 3,23 0-6,1 0 4,-24 0 1,48 0-3,-48 0 4,24 0-4,23 0 2,-47 0 1,48 0-3,-48 0 3,24 0-1,23 0-1,-23 0 2,-24 0-2,48 0 4,-25 0-7,25 0 4,-24 0-1,-1 24 1,25-24 0,-24 0 2,23 0-4,0 23 2,1-23 0,-1 0-1,-23 24 3,0-1-3,0 1 1,23-24-2,-23 24 2,-24-1 1,0 24-3,48 1 4,-48-1-4,24-24 2,-24 1 2,24 23-3,-24 24 1,0-47-2,24 23 3,0-24 0,-1 25-2,1-48 2,0 23-2,0 24 0,23-23-1,-23 23 7,-24 1-10,24-25 4,47 1 18,-24-1-16,24 1 317,-23-24-320,23 47 2,-24-23 1,24 23-2,0 0 2,-23 0 0,-1 24-3,0 0 3,24 23-2,-23-46 1,-1 46 0,1 1-2,23-1 3,-24 0-2,24 24 1,-24-23-1,24 23 2,-23-24 0,23 1-2,0-25 1,0 1 1,0 0-4,0-47 6,0 23-7,0-23 6,0 23-4,0 0 2,23-47 256,-23 24-254,48-1-2,-1 24-1,-24-47 1,48 48-1,-24-1 2,24 0 0,0 0-4,23 0 4,-46 24-1,70 0 3,-24 0-8,48 23 5,23-23 1,47 24-3,-23-1 3,-24 0-2,0-23 0,95 24 1,-95-25 0,-23-22 0,-24-1 1,-71-47 9,-23 0-15,23 24 233,0-24-228,-23 0-2,47 23 2,47-23 1,0 0-3,0 0 4,94 0-4,24 0 2,71 0 1,-24 0-2,47 0 2,1 0-2,23 24 1,23 23 0,-23-23 0,-23-1 0,-48 24-1,0-23-1,-212-24 9,0 0-7,-24 0 2,-23 24 215,-1-24-216,1 0-3,23 0 3,24 0-1,0 0 0,47 0-1,23 0 0,48 0 2,94 0-1,-23 0 0,23-24-1,47 0 0,-23 1 2,94 23-3,-94 0 2,-47 0 0,23 0 0,-47 0 1,-165 0 6,-24 0-6,0 0-4,0 0 238,1 0-237,46 0 4,-23 0-2,23 0 0,1 0-2,70 0 1,47-24 1,1-47 0,46 71 1,1-23 1,47-48-6,47 47 6,-24-23-2,24 23-1,-47 24 2,0 0-4,-213 0 11,1 0-8,-72 0 0,24 0 209,-23 0-209,0 0 1,23-47-2,24 24 0,-1-1 1,48-23 0,0 0 0,24-24 2,70-24-5,-46 1 3,-25 23 2,1-23-3,-1 47-1,-23-48 4,-47 24-4,-24 48 9,1-1-7,-25 0-1,-23 1 220,0-1-196,0 1-23,0-1 0,0-23 7,0 23 2,0 1-9,0-1 0,0 0 1,0-23-2,0 0 7,0-24-7,0 48 2,24-48-2,-24 47 2,23-47 0,-23 24-2,0 23 0,0-23 0,0 0 0,0 23 3,0-46-4,0 22 4,0 25-3,0-24-1,0-1 2,0 1 0,0-24 0,0 24 1,0 0-2,0 0 0,-23 23 1,23-23 1,0 23-2,0 1 288,0-24-286,0-1 7,0 25-8,0-25-1,0 25 0,0-1 3,0-23-3,0 23 2,0-23-4,0 24 5,0-25 4,0 25-5,0-1-3,0 1 2,0-1-1,0 0 3,0 1-2,-24-1-2,24 1 3,0-1 0,-23 24-3,23-47 2,0 23-1,-24 24 3,24-23-4,0-25 1,0 25 9,-24 23-7,24-24-1,-23 1 6,23-1-6,0 0 10,0 1-2,-24 23-10,24-24 3,-23 24 8,23-24-13,-24 24 4,24-23 7,0-1 0,0 1 9,-24 23-17,24-24 9,0 0 12,-23 24-23,23-23 2,0-1 1,0 1 14,0-1-12,0 0 11,0 1-5,0-1-6,0 1 19,-24 23-20,24-24-3,0 0 18,0 1-8,0-1 7,0 1 39,-23 23 63,-1 0-40,0 0-31,1 0-14,-1 0 85</inkml:trace>
    </iact:actionData>
  </iact:action>
  <iact:action type="add" startTime="52109">
    <iact:property name="dataType"/>
    <iact:actionData xml:id="d1">
      <inkml:trace xmlns:inkml="http://www.w3.org/2003/InkML" xml:id="stk1" contextRef="#ctx0" brushRef="#br0">9087 7223 0,'0'0'1,"-24"0"6,-47-23-1,24-1 3,0 24-1,-24-24 0,24-23-1,-24 24 2,0-1-2,0 0 2,-23-23-3,0 24 4,-72-1-5,25-23 3,-24 23 1,47-23-3,-48 23 3,-46 1-2,47-1 3,0 24-4,-1-23 2,-22 23 0,22-24 2,-23 24-4,24-47 5,24 47-6,-48 0 7,24 0-10,-1-24 6,48 24 0,-70 0-1,70 0 3,-95 0-2,95 0-1,24 0-1,-48 0 4,71 0-3,1 0 3,-25 0-4,1 0 4,23 0-6,0 0 6,0 0-3,1 0 0,-25 0 2,48 24-1,-24-1-1,0 1 2,48 0-3,-1-24 26,1 0 262,-1 0-285,0 0 0,-23 0-2,24 0 1,-25 0-1,-22 0 0,22 23 3,1-23-4,-24 0 4,48 0-4,-48 0 5,0 0-7,24 0 3,-24 24 1,24-24 0,0 0 1,0 23-2,-1 1 1,1-24 0,0 24-1,0-1 2,0 1 0,-1-1-2,1-23 1,0 24-2,0-24 4,0 47-5,-24-23 5,24-1-3,-1 1 0,1 23 1,0-47-1,0 24 3,23 23-4,1-23 24,-1-24 298,-23 23-310,23 24-11,1-23 2,-1-24-4,0 71 4,-23-24-1,-24 24 0,48 0-1,-24-24 1,-1 24 0,25 0-2,-24 23 2,-1-23 2,1 0-4,0-24 4,0 47-1,0 24-4,-1-70 5,1 93-4,-24-46 2,24 46-2,-24-46 4,71-1-3,-23-47 0,-1 24 0,-23-24 8,47 24-12,-24-47 2,1 47 4,-1 23 0,1-23-2,-1 0 1,0 70 0,1 24 0,23-70 0,-24 23 0,24-47-1,-23 0 1,23 23-2,-24-23 4,24-24-4,0 0 2,0 24-1,0-47 3,0-1-2,0 1 0,0-1 286,0 25-285,0-25-3,24 24 2,-24 24 0,23-47 0,1 47-1,-1 0 1,-23-1 1,24-22 1,0 22-6,-1 1 6,1-24-3,23-23 1,-47 47-2,24-24 4,23 24-4,-47-48 2,23 48 0,1-23-1,23-1 1,-23 0 2,-1 0-4,25 0 4,-48-23-3,47 0 0,-24 23 2,25 0-1,-25-23 0,1-1 0,-1-23 12,1 0-10,-24 24 261,0-1-262,24-23-3,-1 0 6,1 24-8,-24 23 5,47-23-3,-23-1 7,-1 25-8,1-25 1,-1 1 4,1 23-5,0 0 6,23-23-3,-24 0-3,25 23 2,-1 0 5,24 24-8,23 0 5,-23-24 0,23 47-2,1-47 1,46 1-1,-70 22 1,0-22-2,-24-1 2,0-24 6,-23 25-10,23-48 1,-23 0 244,-1 0-238,1 0-5,47 0 3,-24 0-3,24 0 3,23 0-3,24-24 7,24 24-9,-1 0 3,72 0 2,23 0 0,0 0-1,-48 0-2,72 47 1,23 1 0,0-1 2,-47 24 0,71-1-2,0 25-1,-71-48 4,0 0-4,-165-47 9,-24 0-7,-23 0-1,23 0 227,-23 0-226,70 0 2,0 0-4,-23 0 2,47 0 1,47 0-2,1-23 0,46 23 2,-70 0-2,23-24 4,47 24-7,-23-24 6,23 1-3,-46-1 0,-1 24 0,-47-23 7,-71 23-5,-23 0-1,-1-24 210,1-23-208,-1 23-2,1-23 1,23-24-3,24-23 2,-24-1 0,48-23-2,-48 24 4,24-1-5,23-70 6,-47 47-3,0 0-2,1 24 0,-1-24 3,-24 47-2,25-24 1,-25 1 0,-23 23-1,0 24 4,24 0-5,-24 23 3,0-23-4,0 0 7,0-1-8,0 25 8,0-24 7,0 23 216,23 24-228,-23-71 0,0 24 1,24-24 2,-24-23-4,24 23 4,-1-47-5,1 0 4,-1 23 1,1 1-4,0-24 0,-1-24 4,1 24-2,-24 0 0,23 24-2,-23-24 2,24 23 2,-24-23-5,0 48 3,0-25 0,0 1 1,0 47-1,0-24 0,24 24-1,-24 23 2,0-23-3,0 23 236,0 0-234,0 1 0,0-1-2,0-23 7,0 0-11,0 0 6,0-1 0,0 25 0,0-48 1,0 24-3,0 23 3,-24-23-2,24 0 1,-24 0 9,24 23-11,-23 24 5,23-47-7,0 23 10,-24 1-4,1-1-2,23 0 9,-24 24-9,24-23-2,-24-1 3,1 1 7,23-1-1,-24 24-7,1 0 0,-1-24 6,0 24 1,24-23-7,-23-1 8,-1 24-1,1 0 2,23-24-8,-24 24 6,24-23-8,-24 23 4,1 0 26,23-24-29,0 1-3,-24 23 4,24-24 7,-23 24-2,23-24 13,-24 1-14,0-1 1,24 1-4,0-1 4,-23 0-5,23 1 0,-24 23-2,24-24 2,0 1-4,-23 23 4,23-24-3,0 0 4,0 1-2,-24-1 6,0 1 3,24-1-8,-23-23 6,23 23-2,0 1 19,-24-1-16,24 0-9,-23 1 16,23-1-7,0 1 17,-24 23-28,24-24 5,0 0 27,0 1-14,-24 23-5,24-24-3,-23 24 7,23-24 17,0 1-16,-24 23-14,1 0 25,23-24-21,0 1 6,0-1 0,-24 24 13,24-24 37,-24 24-61,24-23 7,-23 23 1,-1 0 77,24-24-62,-23 24 55,-1 0 132,0 0-195,1 0 18,-1 0 12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8E699A-4707-499E-90C4-88D9823D8563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FB639E-85E1-4D8C-A921-DD611DCBD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590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2BF09-22CC-4AA2-8BA0-31B0DDBF52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BECA98-8C26-461C-B618-6B06D95ECA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EB280E-3877-4A63-8913-372CC610A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FECD70-9716-4271-8CE2-2E5E76F56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BE6EF0-0076-4F7D-90FE-E45D3842C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4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EBE0C-9C5C-4AFF-8BC5-582673008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725E38-AAF2-444E-9352-B889A8D2C3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3F9CEC-6EEC-498A-8045-E266FF98D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D59B77-1757-4B7A-9B4E-D017B7F42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FD3E86-F4A0-469D-9C41-FC9C4F14A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203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ED947-B183-4A3C-B709-2162C64F0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DE8DC7-46EF-4410-8B28-EE71EB713D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A0D949-D7E0-4D41-9B76-79B4FAF0F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1211D7-D8FD-4660-B4B4-AF63BDED0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326745-1E3F-48B2-8240-BE807C920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172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9B87A-5C05-4A58-B06D-612F7FD3A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85228F-52C2-49DF-8FF2-DB8D5852ED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26C663-2DC3-4D63-BCC6-3030E68F4B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CDAB3F-1F99-4CFD-8244-7E50EAA6E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2C681-FE89-4486-8BD3-1593A08BE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5E2903-A2F5-4739-AC85-692DFA27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157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739E6-A84A-4FD2-B71E-C917CC395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AEE7D1-0162-443A-9B4F-18CC353527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043C11-3725-41A7-93FF-2D8FA54D80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8797E0-9164-47C0-90E0-745AAC55E2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D27788-B2BC-45FA-AB7A-CA473BCD99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8D4BD1-7CEB-46DF-B268-4E87A6755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400237-9C6C-4D8C-B8BA-41BF9ECE4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7EEDB5-1278-4FDF-BF4F-E784EB662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607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A6D72-04F4-400C-98FD-9A3E58BB0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3B1F90-2EE1-4C3A-A47C-881485D22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9D7142-6204-4492-B831-F6DBAFA18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ECF896-6002-47DD-80F7-46164CF16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596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3F6A60-831D-4F3F-A0F7-C4CA47585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D9BBD4-C429-4F8B-A3C7-ADC866DD4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58FC76-A1D2-4ADC-90AE-70B745460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970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98DB3-42DC-4242-AB8E-BFA729D8C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A4AD1-911D-4F2B-86E3-071B53E852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3A587E-72DC-4729-8CE7-804E45070E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823794-4861-43ED-A966-1BFB5D08E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D016D3-8ACD-49DB-B24C-2650A66C2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063B86-A30E-495C-B021-770A71C26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558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81737-65E5-47D9-8B73-723923533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6FFFE4-6798-47E5-9B6D-D0C870D102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340833-95A2-46FF-84E1-70C33D4BFC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AD2913-FC01-4D20-909C-7650C069E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44F00C-E1E4-4CF1-B3E0-ACC42890B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25B40C-4A84-4F6F-89DF-597E57211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855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BFF2F-0E1C-49A9-9914-8AE8ADF35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AE07C5-AFE4-42B9-99A9-ACF639475D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3D14FA-ED5D-4AD5-AA3D-CCEDB8461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E92D9E-8547-4C0A-B940-C2BB4571B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84C9FC-0B61-4E58-A5CD-1A8729BD2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180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A77831-476A-431F-9DC7-23C2A555FE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0A3597-B6C3-4F34-BAC1-37389DD385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CA917-0524-4BF6-83C7-F2D07D50F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72AB68-B162-4BCA-959D-5381D477E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C1ED8-5877-45EF-8935-6C433B583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801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0C1070-55BF-418C-BD3D-F87EBD542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0EC41B-0E31-48C8-BAB5-75E18B3AC5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5B4826-6468-43EF-9207-75C7A3EFA0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CE44EE-F711-4523-9E13-A07BFAD508D5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08DE5A-A292-473C-8E18-62B7572046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CE21C7-E050-4042-AC1B-196A4CBB1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441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5.png"/><Relationship Id="rId5" Type="http://schemas.microsoft.com/office/2011/relationships/inkAction" Target="../ink/inkAction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0.png"/><Relationship Id="rId5" Type="http://schemas.openxmlformats.org/officeDocument/2006/relationships/customXml" Target="../ink/ink1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Iri0bSrCIvQ?feature=oembed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90A96-FDAD-4658-9DA9-41845A5A7F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64614" y="1783959"/>
            <a:ext cx="4087306" cy="2889114"/>
          </a:xfrm>
        </p:spPr>
        <p:txBody>
          <a:bodyPr anchor="b">
            <a:normAutofit/>
          </a:bodyPr>
          <a:lstStyle/>
          <a:p>
            <a:pPr algn="l"/>
            <a:r>
              <a:rPr lang="en-GB" sz="5400" b="1"/>
              <a:t>RAMJS Worship</a:t>
            </a:r>
            <a:r>
              <a:rPr lang="en-GB" sz="5400"/>
              <a:t> 	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C6D3FD-5485-432C-B693-9EB7DB97B6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64612" y="4750893"/>
            <a:ext cx="4087305" cy="1147863"/>
          </a:xfrm>
        </p:spPr>
        <p:txBody>
          <a:bodyPr anchor="t">
            <a:normAutofit/>
          </a:bodyPr>
          <a:lstStyle/>
          <a:p>
            <a:pPr algn="l"/>
            <a:r>
              <a:rPr lang="en-GB" sz="1900" dirty="0"/>
              <a:t>Theme: </a:t>
            </a:r>
            <a:r>
              <a:rPr lang="en-GB" sz="1900" b="1" dirty="0"/>
              <a:t>Problem Solving / Thinking</a:t>
            </a:r>
          </a:p>
          <a:p>
            <a:pPr algn="l"/>
            <a:endParaRPr lang="en-GB" sz="1900" dirty="0"/>
          </a:p>
          <a:p>
            <a:pPr algn="l"/>
            <a:r>
              <a:rPr lang="en-GB" sz="1900" dirty="0"/>
              <a:t>Our Value: </a:t>
            </a:r>
            <a:r>
              <a:rPr lang="en-GB" sz="1900" b="1" dirty="0"/>
              <a:t>Ambition</a:t>
            </a:r>
          </a:p>
        </p:txBody>
      </p:sp>
      <p:sp>
        <p:nvSpPr>
          <p:cNvPr id="13" name="Freeform: Shape 1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ED5FF30-2479-46C4-828A-DB619DFDB07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936" b="2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6132546A-AB43-46E7-9889-ADD77BAAC8F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1DCC132-CC0C-4677-8E69-E76C939884E6}"/>
              </a:ext>
            </a:extLst>
          </p:cNvPr>
          <p:cNvSpPr txBox="1"/>
          <p:nvPr/>
        </p:nvSpPr>
        <p:spPr>
          <a:xfrm>
            <a:off x="7609114" y="538843"/>
            <a:ext cx="43669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“All We Can, All I Can, All You Can!”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881587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10739"/>
    </mc:Choice>
    <mc:Fallback>
      <p:transition spd="slow" advTm="107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21D094-5A04-4DB1-BC7F-82559A5A39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7300" y="1562100"/>
            <a:ext cx="9677400" cy="3733800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E8D0CA3F-D970-4AAB-8322-9E2D4AC185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224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675"/>
    </mc:Choice>
    <mc:Fallback>
      <p:transition spd="slow" advTm="206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9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55411-2577-45FF-BA21-A18FEC830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“All </a:t>
            </a:r>
            <a:r>
              <a:rPr lang="en-US" sz="4000" dirty="0">
                <a:solidFill>
                  <a:srgbClr val="FFFFFF"/>
                </a:solidFill>
              </a:rPr>
              <a:t>We</a:t>
            </a: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Can, All I Can, All </a:t>
            </a:r>
            <a:r>
              <a:rPr lang="en-US" sz="4000" dirty="0">
                <a:solidFill>
                  <a:srgbClr val="FFFFFF"/>
                </a:solidFill>
              </a:rPr>
              <a:t>You</a:t>
            </a: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Can!”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33E943-CC96-4DFC-892F-F561B508D4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4731" y="467208"/>
            <a:ext cx="7021141" cy="5923584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BFF20A87-4763-4BE9-959D-D471D75E72B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21040" y="2387880"/>
              <a:ext cx="10773360" cy="385020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BFF20A87-4763-4BE9-959D-D471D75E72B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11680" y="2378520"/>
                <a:ext cx="10792080" cy="3868920"/>
              </a:xfrm>
              <a:prstGeom prst="rect">
                <a:avLst/>
              </a:prstGeom>
            </p:spPr>
          </p:pic>
        </mc:Fallback>
      </mc:AlternateContent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F1EAC856-BAE0-4AA8-A2CC-BA78A84840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937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923"/>
    </mc:Choice>
    <mc:Fallback>
      <p:transition spd="slow" advTm="849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8C5DDCD-27FF-4CF8-926A-93AEFBFD72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164062"/>
              </p:ext>
            </p:extLst>
          </p:nvPr>
        </p:nvGraphicFramePr>
        <p:xfrm>
          <a:off x="665203" y="643466"/>
          <a:ext cx="10861595" cy="5571068"/>
        </p:xfrm>
        <a:graphic>
          <a:graphicData uri="http://schemas.openxmlformats.org/drawingml/2006/table">
            <a:tbl>
              <a:tblPr firstRow="1" bandRow="1">
                <a:solidFill>
                  <a:schemeClr val="bg1">
                    <a:lumMod val="95000"/>
                  </a:schemeClr>
                </a:solidFill>
              </a:tblPr>
              <a:tblGrid>
                <a:gridCol w="10861595">
                  <a:extLst>
                    <a:ext uri="{9D8B030D-6E8A-4147-A177-3AD203B41FA5}">
                      <a16:colId xmlns:a16="http://schemas.microsoft.com/office/drawing/2014/main" val="3473628722"/>
                    </a:ext>
                  </a:extLst>
                </a:gridCol>
              </a:tblGrid>
              <a:tr h="764348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700" b="0" i="0" cap="none" spc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British Values </a:t>
                      </a:r>
                      <a:endParaRPr lang="en-GB" sz="1700" b="0" i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rtl="0" fontAlgn="base"/>
                      <a:r>
                        <a:rPr lang="en-GB" sz="1700" b="0" i="0" cap="none" spc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Worship Charter for behaviour </a:t>
                      </a:r>
                      <a:endParaRPr lang="en-GB" sz="1700" b="0" i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123548" marR="55491" marT="99403" marB="9503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1290152"/>
                  </a:ext>
                </a:extLst>
              </a:tr>
              <a:tr h="4806720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model our British Values in worship by displaying: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Tolerance: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do not dismiss the views or opinions on others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discuss things in a sensible and respectful way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Democracy: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join in and respond during worship to help influence the way our school works together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Individual Liberty: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free to have my own thoughts and make choices but I recognise that I am accountable for my actions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Mutual Respect: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recognise that everyone is entitled to their own opinions as long as it does not promote extremism or cause offence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respect that everyone has a voice during worship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will listen to others as I would like to be listened to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Through engagement / sharing or ideas/ listening the opinions of others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The Rule of Law: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understand school rules are used to mirror society’s laws and must be respected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recognise there will be a consequence for my actions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Responsibility: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equally responsible for my learning as my teachers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responsible for my actions –Good or Bad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have a responsibility to promote and protect the wellbeing of others </a:t>
                      </a:r>
                    </a:p>
                    <a:p>
                      <a:pPr algn="l" rtl="0" fontAlgn="base"/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123548" marR="55491" marT="99403" marB="950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6003557"/>
                  </a:ext>
                </a:extLst>
              </a:tr>
            </a:tbl>
          </a:graphicData>
        </a:graphic>
      </p:graphicFrame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5B10B47-8730-4E27-B506-4B345ACB9B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43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151"/>
    </mc:Choice>
    <mc:Fallback xmlns="">
      <p:transition spd="slow" advTm="201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atMod val="150000"/>
                <a:shade val="98000"/>
                <a:lumMod val="102000"/>
              </a:schemeClr>
            </a:gs>
            <a:gs pos="50000">
              <a:schemeClr val="bg1">
                <a:tint val="98000"/>
                <a:satMod val="130000"/>
                <a:shade val="90000"/>
                <a:lumMod val="103000"/>
              </a:schemeClr>
            </a:gs>
            <a:gs pos="100000">
              <a:schemeClr val="bg1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6" name="Rectangle 70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3077" name="Rectangle 72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3074" name="Picture 2" descr="Contrails or condensation trails - Met Office">
            <a:extLst>
              <a:ext uri="{FF2B5EF4-FFF2-40B4-BE49-F238E27FC236}">
                <a16:creationId xmlns:a16="http://schemas.microsoft.com/office/drawing/2014/main" id="{C3236423-1F2C-4A36-A22C-8D72420C42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3907"/>
          <a:stretch/>
        </p:blipFill>
        <p:spPr bwMode="auto">
          <a:xfrm rot="21480000">
            <a:off x="1137837" y="1003258"/>
            <a:ext cx="9916327" cy="4764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FC33483-1AED-42ED-AA57-ADA6CA28A9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170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767"/>
    </mc:Choice>
    <mc:Fallback>
      <p:transition spd="slow" advTm="667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70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53" name="Freeform: Shape 72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Freeform: Shape 78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1" name="Isosceles Triangle 80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History Of Flight">
            <a:extLst>
              <a:ext uri="{FF2B5EF4-FFF2-40B4-BE49-F238E27FC236}">
                <a16:creationId xmlns:a16="http://schemas.microsoft.com/office/drawing/2014/main" id="{E26391F1-A6F7-4856-B71A-648736C44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05001" y="365785"/>
            <a:ext cx="7791450" cy="6387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3" name="Isosceles Triangle 82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F1132CF-75B7-4271-B9DD-821083B492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52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761"/>
    </mc:Choice>
    <mc:Fallback>
      <p:transition spd="slow" advTm="92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AB7473-4CC1-4B1A-A369-E520432A098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012" r="2" b="895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B1C7784-2352-4E50-BEB1-8372CEC188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332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752"/>
    </mc:Choice>
    <mc:Fallback>
      <p:transition spd="slow" advTm="887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026" name="Picture 2" descr="Diorama featuring a model (scale 1:10) of the aircraft in which Orville Wright (1871-1948) and Wilbur Wright">
            <a:extLst>
              <a:ext uri="{FF2B5EF4-FFF2-40B4-BE49-F238E27FC236}">
                <a16:creationId xmlns:a16="http://schemas.microsoft.com/office/drawing/2014/main" id="{2B344069-5397-40A9-B370-20247742B7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27" b="6416"/>
          <a:stretch/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74BE1396-2079-4C8A-B8AE-ED64A1C25C50}"/>
                  </a:ext>
                </a:extLst>
              </p14:cNvPr>
              <p14:cNvContentPartPr/>
              <p14:nvPr/>
            </p14:nvContentPartPr>
            <p14:xfrm>
              <a:off x="11750400" y="6339600"/>
              <a:ext cx="360" cy="36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74BE1396-2079-4C8A-B8AE-ED64A1C25C50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1741040" y="6330240"/>
                <a:ext cx="19080" cy="1908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84FF940-13D8-48A1-8853-431E7388C8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727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463"/>
    </mc:Choice>
    <mc:Fallback>
      <p:transition spd="slow" advTm="684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Unknown Film With Wright Flyer">
            <a:hlinkClick r:id="" action="ppaction://media"/>
            <a:extLst>
              <a:ext uri="{FF2B5EF4-FFF2-40B4-BE49-F238E27FC236}">
                <a16:creationId xmlns:a16="http://schemas.microsoft.com/office/drawing/2014/main" id="{EA365CC6-18AE-4815-BBDB-B66D6C0E16E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47675" y="237696"/>
            <a:ext cx="11228458" cy="6344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995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Modern Lift Equation">
            <a:extLst>
              <a:ext uri="{FF2B5EF4-FFF2-40B4-BE49-F238E27FC236}">
                <a16:creationId xmlns:a16="http://schemas.microsoft.com/office/drawing/2014/main" id="{247BD111-E2B8-4A4A-887D-44F80F80BF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42103" y="457200"/>
            <a:ext cx="7907793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BABAB40-5C7F-40F1-821A-E1B8596255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109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360"/>
    </mc:Choice>
    <mc:Fallback>
      <p:transition spd="slow" advTm="1493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BA06CC0-BCE1-484B-8192-62F3A31295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1316" y="643466"/>
            <a:ext cx="9749367" cy="557106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F5EBD56-5E5B-46E1-B8C2-C0AE1A59E1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759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730"/>
    </mc:Choice>
    <mc:Fallback>
      <p:transition spd="slow" advTm="127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8AD0FC-D9F7-4A8E-A00F-302BFE0950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8856" y="643467"/>
            <a:ext cx="6234287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7AD4982-4267-44EC-A5A3-1409AF2B6B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353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79"/>
    </mc:Choice>
    <mc:Fallback>
      <p:transition spd="slow" advTm="90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242</Words>
  <Application>Microsoft Office PowerPoint</Application>
  <PresentationFormat>Widescreen</PresentationFormat>
  <Paragraphs>31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Impact</vt:lpstr>
      <vt:lpstr>Office Theme</vt:lpstr>
      <vt:lpstr>RAMJS Worship  </vt:lpstr>
      <vt:lpstr>PowerPoint Presentation</vt:lpstr>
      <vt:lpstr>“All We Can, All I Can, All You Can!”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RAMJS Worship</dc:title>
  <dc:creator>Fran  Nickson</dc:creator>
  <cp:lastModifiedBy>Fran  Nickson</cp:lastModifiedBy>
  <cp:revision>12</cp:revision>
  <dcterms:created xsi:type="dcterms:W3CDTF">2021-06-06T16:50:38Z</dcterms:created>
  <dcterms:modified xsi:type="dcterms:W3CDTF">2021-11-12T19:22:03Z</dcterms:modified>
</cp:coreProperties>
</file>