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69" r:id="rId3"/>
    <p:sldId id="270" r:id="rId4"/>
    <p:sldId id="272" r:id="rId5"/>
    <p:sldId id="280" r:id="rId6"/>
    <p:sldId id="274" r:id="rId7"/>
    <p:sldId id="275" r:id="rId8"/>
    <p:sldId id="277" r:id="rId9"/>
    <p:sldId id="276" r:id="rId10"/>
    <p:sldId id="281" r:id="rId11"/>
    <p:sldId id="278" r:id="rId12"/>
    <p:sldId id="27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4" d="100"/>
          <a:sy n="64" d="100"/>
        </p:scale>
        <p:origin x="-108" y="-3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0A91457E-79B1-4626-B77E-283D6EB17F79}" type="datetimeFigureOut">
              <a:rPr lang="en-GB" smtClean="0"/>
              <a:pPr/>
              <a:t>04/09/2018</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E96BCBEA-0BE6-4EC0-B21B-C97AD8CE966C}"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A91457E-79B1-4626-B77E-283D6EB17F79}" type="datetimeFigureOut">
              <a:rPr lang="en-GB" smtClean="0"/>
              <a:pPr/>
              <a:t>04/09/2018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6BCBEA-0BE6-4EC0-B21B-C97AD8CE966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0A91457E-79B1-4626-B77E-283D6EB17F79}" type="datetimeFigureOut">
              <a:rPr lang="en-GB" smtClean="0"/>
              <a:pPr/>
              <a:t>04/09/2018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6BCBEA-0BE6-4EC0-B21B-C97AD8CE966C}"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A91457E-79B1-4626-B77E-283D6EB17F79}" type="datetimeFigureOut">
              <a:rPr lang="en-GB" smtClean="0"/>
              <a:pPr/>
              <a:t>04/09/2018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6BCBEA-0BE6-4EC0-B21B-C97AD8CE966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0A91457E-79B1-4626-B77E-283D6EB17F79}" type="datetimeFigureOut">
              <a:rPr lang="en-GB" smtClean="0"/>
              <a:pPr/>
              <a:t>04/09/2018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6BCBEA-0BE6-4EC0-B21B-C97AD8CE966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A91457E-79B1-4626-B77E-283D6EB17F79}" type="datetimeFigureOut">
              <a:rPr lang="en-GB" smtClean="0"/>
              <a:pPr/>
              <a:t>04/09/2018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96BCBEA-0BE6-4EC0-B21B-C97AD8CE966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91457E-79B1-4626-B77E-283D6EB17F79}" type="datetimeFigureOut">
              <a:rPr lang="en-GB" smtClean="0"/>
              <a:pPr/>
              <a:t>04/09/2018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6BCBEA-0BE6-4EC0-B21B-C97AD8CE966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A91457E-79B1-4626-B77E-283D6EB17F79}" type="datetimeFigureOut">
              <a:rPr lang="en-GB" smtClean="0"/>
              <a:pPr/>
              <a:t>04/09/2018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6BCBEA-0BE6-4EC0-B21B-C97AD8CE966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0A91457E-79B1-4626-B77E-283D6EB17F79}" type="datetimeFigureOut">
              <a:rPr lang="en-GB" smtClean="0"/>
              <a:pPr/>
              <a:t>04/09/2018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69600" y="6356351"/>
            <a:ext cx="812800" cy="365125"/>
          </a:xfrm>
        </p:spPr>
        <p:txBody>
          <a:bodyPr/>
          <a:lstStyle/>
          <a:p>
            <a:fld id="{E96BCBEA-0BE6-4EC0-B21B-C97AD8CE966C}" type="slidenum">
              <a:rPr lang="en-GB" smtClean="0"/>
              <a:pPr/>
              <a:t>‹#›</a:t>
            </a:fld>
            <a:endParaRPr lang="en-GB"/>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A91457E-79B1-4626-B77E-283D6EB17F79}" type="datetimeFigureOut">
              <a:rPr lang="en-GB" smtClean="0"/>
              <a:pPr/>
              <a:t>04/09/2018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6BCBEA-0BE6-4EC0-B21B-C97AD8CE966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A91457E-79B1-4626-B77E-283D6EB17F79}" type="datetimeFigureOut">
              <a:rPr lang="en-GB" smtClean="0"/>
              <a:pPr/>
              <a:t>04/09/2018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6BCBEA-0BE6-4EC0-B21B-C97AD8CE966C}"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A91457E-79B1-4626-B77E-283D6EB17F79}" type="datetimeFigureOut">
              <a:rPr lang="en-GB" smtClean="0"/>
              <a:pPr/>
              <a:t>04/09/2018</a:t>
            </a:fld>
            <a:endParaRPr lang="en-GB"/>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96BCBEA-0BE6-4EC0-B21B-C97AD8CE966C}" type="slidenum">
              <a:rPr lang="en-GB" smtClean="0"/>
              <a:pPr/>
              <a:t>‹#›</a:t>
            </a:fld>
            <a:endParaRPr lang="en-GB"/>
          </a:p>
        </p:txBody>
      </p:sp>
      <p:grpSp>
        <p:nvGrpSpPr>
          <p:cNvPr id="2" name="Group 1"/>
          <p:cNvGrpSpPr/>
          <p:nvPr/>
        </p:nvGrpSpPr>
        <p:grpSpPr>
          <a:xfrm>
            <a:off x="-25356" y="202408"/>
            <a:ext cx="12240731"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...running a race</a:t>
            </a:r>
            <a:endParaRPr lang="en-GB" dirty="0"/>
          </a:p>
        </p:txBody>
      </p:sp>
      <p:pic>
        <p:nvPicPr>
          <p:cNvPr id="25602" name="Picture 2" descr="http://sfg.digital/wp-content/uploads/2015/08/Starting-blocks-014.jpg"/>
          <p:cNvPicPr>
            <a:picLocks noChangeAspect="1" noChangeArrowheads="1"/>
          </p:cNvPicPr>
          <p:nvPr/>
        </p:nvPicPr>
        <p:blipFill>
          <a:blip r:embed="rId2" cstate="print"/>
          <a:srcRect/>
          <a:stretch>
            <a:fillRect/>
          </a:stretch>
        </p:blipFill>
        <p:spPr bwMode="auto">
          <a:xfrm>
            <a:off x="1744909" y="1717152"/>
            <a:ext cx="8394117" cy="5035345"/>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...chicks hatching from an egg</a:t>
            </a:r>
            <a:endParaRPr lang="en-GB" dirty="0"/>
          </a:p>
        </p:txBody>
      </p:sp>
      <p:pic>
        <p:nvPicPr>
          <p:cNvPr id="26626" name="Picture 2" descr="http://www.almanac.com/sites/default/files/d6/images/chicks.jpg"/>
          <p:cNvPicPr>
            <a:picLocks noChangeAspect="1" noChangeArrowheads="1"/>
          </p:cNvPicPr>
          <p:nvPr/>
        </p:nvPicPr>
        <p:blipFill>
          <a:blip r:embed="rId2" cstate="print"/>
          <a:srcRect/>
          <a:stretch>
            <a:fillRect/>
          </a:stretch>
        </p:blipFill>
        <p:spPr bwMode="auto">
          <a:xfrm>
            <a:off x="2218294" y="1944413"/>
            <a:ext cx="7647116" cy="478776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to fly</a:t>
            </a: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78040" y="2246664"/>
            <a:ext cx="5852811" cy="389478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...caterpillar to butterfly</a:t>
            </a:r>
            <a:endParaRPr lang="en-GB" dirty="0"/>
          </a:p>
        </p:txBody>
      </p:sp>
      <p:pic>
        <p:nvPicPr>
          <p:cNvPr id="28674" name="Picture 2" descr="https://media.licdn.com/mpr/mpr/AAEAAQAAAAAAAATjAAAAJGM1OGUzY2IwLWMwYTgtNDFlNC04MTU1LWY3MWUzMTllYTcwNg.jpg"/>
          <p:cNvPicPr>
            <a:picLocks noChangeAspect="1" noChangeArrowheads="1"/>
          </p:cNvPicPr>
          <p:nvPr/>
        </p:nvPicPr>
        <p:blipFill>
          <a:blip r:embed="rId2" cstate="print"/>
          <a:srcRect/>
          <a:stretch>
            <a:fillRect/>
          </a:stretch>
        </p:blipFill>
        <p:spPr bwMode="auto">
          <a:xfrm>
            <a:off x="2159146" y="1920138"/>
            <a:ext cx="8108435" cy="4647518"/>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Image result for first day at schoo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Image result for first day at schoo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result for first day at school"/>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Image result for first day at school"/>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1575" y="617538"/>
            <a:ext cx="5442177" cy="54421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24449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6438" y="2128022"/>
            <a:ext cx="10515600" cy="1325563"/>
          </a:xfrm>
        </p:spPr>
        <p:txBody>
          <a:bodyPr>
            <a:normAutofit/>
          </a:bodyPr>
          <a:lstStyle/>
          <a:p>
            <a:r>
              <a:rPr lang="en-GB" sz="8000" b="1" dirty="0" smtClean="0"/>
              <a:t>What is the connection?</a:t>
            </a:r>
            <a:endParaRPr lang="en-GB" sz="8000" b="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774418"/>
          </a:xfrm>
        </p:spPr>
        <p:txBody>
          <a:bodyPr>
            <a:normAutofit fontScale="90000"/>
          </a:bodyPr>
          <a:lstStyle/>
          <a:p>
            <a:r>
              <a:rPr lang="en-GB" dirty="0" smtClean="0"/>
              <a:t>They are all about the start of something new, a new life, the start of a race, the start of a new school year…</a:t>
            </a:r>
            <a:r>
              <a:rPr lang="en-GB" dirty="0"/>
              <a:t/>
            </a:r>
            <a:br>
              <a:rPr lang="en-GB" dirty="0"/>
            </a:br>
            <a:r>
              <a:rPr lang="en-GB" dirty="0" smtClean="0"/>
              <a:t/>
            </a:r>
            <a:br>
              <a:rPr lang="en-GB" dirty="0" smtClean="0"/>
            </a:br>
            <a:r>
              <a:rPr lang="en-GB" dirty="0"/>
              <a:t>-</a:t>
            </a:r>
            <a:r>
              <a:rPr lang="en-GB" dirty="0" smtClean="0"/>
              <a:t>What are you excited about this year?</a:t>
            </a:r>
            <a:br>
              <a:rPr lang="en-GB" dirty="0" smtClean="0"/>
            </a:br>
            <a:r>
              <a:rPr lang="en-GB" dirty="0"/>
              <a:t/>
            </a:r>
            <a:br>
              <a:rPr lang="en-GB" dirty="0"/>
            </a:br>
            <a:r>
              <a:rPr lang="en-GB" dirty="0" smtClean="0"/>
              <a:t>-What are you going to get better at this year?</a:t>
            </a:r>
            <a:endParaRPr lang="en-GB" dirty="0"/>
          </a:p>
        </p:txBody>
      </p:sp>
    </p:spTree>
    <p:extLst>
      <p:ext uri="{BB962C8B-B14F-4D97-AF65-F5344CB8AC3E}">
        <p14:creationId xmlns:p14="http://schemas.microsoft.com/office/powerpoint/2010/main" val="17306053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774418"/>
          </a:xfrm>
        </p:spPr>
        <p:txBody>
          <a:bodyPr>
            <a:normAutofit fontScale="90000"/>
          </a:bodyPr>
          <a:lstStyle/>
          <a:p>
            <a:pPr algn="ctr"/>
            <a:r>
              <a:rPr lang="en-GB" dirty="0" smtClean="0"/>
              <a:t>This week you are doing something a little different:</a:t>
            </a:r>
            <a:br>
              <a:rPr lang="en-GB" dirty="0" smtClean="0"/>
            </a:br>
            <a:r>
              <a:rPr lang="en-GB" dirty="0"/>
              <a:t/>
            </a:r>
            <a:br>
              <a:rPr lang="en-GB" dirty="0"/>
            </a:br>
            <a:r>
              <a:rPr lang="en-GB" dirty="0" smtClean="0"/>
              <a:t>In class you are going to be spending the time to get to know each other, learning about all your individual talents.</a:t>
            </a:r>
            <a:br>
              <a:rPr lang="en-GB" dirty="0" smtClean="0"/>
            </a:br>
            <a:r>
              <a:rPr lang="en-GB" dirty="0"/>
              <a:t/>
            </a:r>
            <a:br>
              <a:rPr lang="en-GB" dirty="0"/>
            </a:br>
            <a:r>
              <a:rPr lang="en-GB" dirty="0" smtClean="0"/>
              <a:t>This is your chance to shine!</a:t>
            </a:r>
            <a:endParaRPr lang="en-GB" dirty="0"/>
          </a:p>
        </p:txBody>
      </p:sp>
    </p:spTree>
    <p:extLst>
      <p:ext uri="{BB962C8B-B14F-4D97-AF65-F5344CB8AC3E}">
        <p14:creationId xmlns:p14="http://schemas.microsoft.com/office/powerpoint/2010/main" val="3819897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431518"/>
          </a:xfrm>
        </p:spPr>
        <p:txBody>
          <a:bodyPr>
            <a:normAutofit fontScale="90000"/>
          </a:bodyPr>
          <a:lstStyle/>
          <a:p>
            <a:r>
              <a:rPr lang="en-GB" u="sng" dirty="0" smtClean="0"/>
              <a:t>Things to remember:</a:t>
            </a:r>
            <a:r>
              <a:rPr lang="en-GB" dirty="0" smtClean="0"/>
              <a:t/>
            </a:r>
            <a:br>
              <a:rPr lang="en-GB" dirty="0" smtClean="0"/>
            </a:br>
            <a:r>
              <a:rPr lang="en-GB" dirty="0"/>
              <a:t/>
            </a:r>
            <a:br>
              <a:rPr lang="en-GB" dirty="0"/>
            </a:br>
            <a:r>
              <a:rPr lang="en-GB" dirty="0" smtClean="0"/>
              <a:t>-Behaviour both in school and out</a:t>
            </a:r>
            <a:br>
              <a:rPr lang="en-GB" dirty="0" smtClean="0"/>
            </a:br>
            <a:r>
              <a:rPr lang="en-GB" dirty="0" smtClean="0"/>
              <a:t>-Pride in ourselves </a:t>
            </a:r>
            <a:br>
              <a:rPr lang="en-GB" dirty="0" smtClean="0"/>
            </a:br>
            <a:r>
              <a:rPr lang="en-GB" dirty="0" smtClean="0"/>
              <a:t>-Celebrating our successes</a:t>
            </a:r>
            <a:br>
              <a:rPr lang="en-GB" dirty="0" smtClean="0"/>
            </a:br>
            <a:r>
              <a:rPr lang="en-GB" dirty="0" smtClean="0"/>
              <a:t>-Supporting each other when things get                              tough</a:t>
            </a:r>
            <a:r>
              <a:rPr lang="en-GB" dirty="0"/>
              <a:t/>
            </a:r>
            <a:br>
              <a:rPr lang="en-GB" dirty="0"/>
            </a:br>
            <a:r>
              <a:rPr lang="en-GB" dirty="0" smtClean="0"/>
              <a:t>-Being the greatest versions of ourselves</a:t>
            </a:r>
            <a:endParaRPr lang="en-GB" dirty="0"/>
          </a:p>
        </p:txBody>
      </p:sp>
    </p:spTree>
    <p:extLst>
      <p:ext uri="{BB962C8B-B14F-4D97-AF65-F5344CB8AC3E}">
        <p14:creationId xmlns:p14="http://schemas.microsoft.com/office/powerpoint/2010/main" val="35407108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7"/>
            <a:ext cx="11074400" cy="5696713"/>
          </a:xfrm>
        </p:spPr>
        <p:txBody>
          <a:bodyPr>
            <a:normAutofit fontScale="90000"/>
          </a:bodyPr>
          <a:lstStyle/>
          <a:p>
            <a:pPr algn="ctr"/>
            <a:r>
              <a:rPr lang="en-GB" dirty="0" smtClean="0"/>
              <a:t>For this week I am looking for the class who demonstrate excellence in their behaviour</a:t>
            </a:r>
            <a:r>
              <a:rPr lang="en-GB" dirty="0"/>
              <a:t> </a:t>
            </a:r>
            <a:r>
              <a:rPr lang="en-GB" dirty="0" smtClean="0"/>
              <a:t>and attitudes as well as pride in themselves.</a:t>
            </a:r>
            <a:br>
              <a:rPr lang="en-GB" dirty="0" smtClean="0"/>
            </a:br>
            <a:r>
              <a:rPr lang="en-GB" dirty="0"/>
              <a:t/>
            </a:r>
            <a:br>
              <a:rPr lang="en-GB" dirty="0"/>
            </a:br>
            <a:r>
              <a:rPr lang="en-GB" dirty="0" smtClean="0"/>
              <a:t>This will include the class who line up the best and walk into school quietly and sensibly.</a:t>
            </a:r>
            <a:r>
              <a:rPr lang="en-GB" smtClean="0"/>
              <a:t/>
            </a:r>
            <a:br>
              <a:rPr lang="en-GB" smtClean="0"/>
            </a:br>
            <a:r>
              <a:rPr lang="en-GB" smtClean="0"/>
              <a:t/>
            </a:r>
            <a:br>
              <a:rPr lang="en-GB" smtClean="0"/>
            </a:br>
            <a:r>
              <a:rPr lang="en-GB" dirty="0" smtClean="0"/>
              <a:t>There will be a prize for this class!</a:t>
            </a:r>
            <a:br>
              <a:rPr lang="en-GB" dirty="0" smtClean="0"/>
            </a:br>
            <a:endParaRPr lang="en-GB" dirty="0"/>
          </a:p>
        </p:txBody>
      </p:sp>
    </p:spTree>
    <p:extLst>
      <p:ext uri="{BB962C8B-B14F-4D97-AF65-F5344CB8AC3E}">
        <p14:creationId xmlns:p14="http://schemas.microsoft.com/office/powerpoint/2010/main" val="6948434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82241" y="424546"/>
            <a:ext cx="4779377" cy="59653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552464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832757"/>
            <a:ext cx="10972800" cy="5491843"/>
          </a:xfrm>
        </p:spPr>
        <p:txBody>
          <a:bodyPr>
            <a:noAutofit/>
          </a:bodyPr>
          <a:lstStyle/>
          <a:p>
            <a:pPr marL="0" indent="0" algn="ctr">
              <a:buNone/>
            </a:pPr>
            <a:r>
              <a:rPr lang="en-GB" sz="3600" dirty="0" smtClean="0"/>
              <a:t>Heavenly father</a:t>
            </a:r>
          </a:p>
          <a:p>
            <a:pPr marL="0" indent="0" algn="ctr">
              <a:buNone/>
            </a:pPr>
            <a:r>
              <a:rPr lang="en-GB" sz="3600" dirty="0" smtClean="0"/>
              <a:t>Bless our school</a:t>
            </a:r>
          </a:p>
          <a:p>
            <a:pPr marL="0" indent="0" algn="ctr">
              <a:buNone/>
            </a:pPr>
            <a:r>
              <a:rPr lang="en-GB" sz="3600" dirty="0" smtClean="0"/>
              <a:t>Join us together in friendship</a:t>
            </a:r>
          </a:p>
          <a:p>
            <a:pPr marL="0" indent="0" algn="ctr">
              <a:buNone/>
            </a:pPr>
            <a:r>
              <a:rPr lang="en-GB" sz="3600" dirty="0" smtClean="0"/>
              <a:t>So that we may </a:t>
            </a:r>
          </a:p>
          <a:p>
            <a:pPr marL="0" indent="0" algn="ctr">
              <a:buNone/>
            </a:pPr>
            <a:r>
              <a:rPr lang="en-GB" sz="3600" dirty="0" smtClean="0"/>
              <a:t>Work together</a:t>
            </a:r>
          </a:p>
          <a:p>
            <a:pPr marL="0" indent="0" algn="ctr">
              <a:buNone/>
            </a:pPr>
            <a:r>
              <a:rPr lang="en-GB" sz="3600" dirty="0" smtClean="0"/>
              <a:t>Play together</a:t>
            </a:r>
          </a:p>
          <a:p>
            <a:pPr marL="0" indent="0" algn="ctr">
              <a:buNone/>
            </a:pPr>
            <a:r>
              <a:rPr lang="en-GB" sz="3600" dirty="0" smtClean="0"/>
              <a:t>And grow together</a:t>
            </a:r>
          </a:p>
          <a:p>
            <a:pPr marL="0" indent="0" algn="ctr">
              <a:buNone/>
            </a:pPr>
            <a:r>
              <a:rPr lang="en-GB" sz="3600" dirty="0" smtClean="0"/>
              <a:t>Today and everyday</a:t>
            </a:r>
          </a:p>
          <a:p>
            <a:pPr marL="0" indent="0" algn="ctr">
              <a:buNone/>
            </a:pPr>
            <a:r>
              <a:rPr lang="en-GB" sz="3600" dirty="0" smtClean="0"/>
              <a:t>Amen.</a:t>
            </a:r>
            <a:endParaRPr lang="en-GB" sz="3600" dirty="0"/>
          </a:p>
        </p:txBody>
      </p:sp>
    </p:spTree>
    <p:extLst>
      <p:ext uri="{BB962C8B-B14F-4D97-AF65-F5344CB8AC3E}">
        <p14:creationId xmlns:p14="http://schemas.microsoft.com/office/powerpoint/2010/main" val="14855074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112</TotalTime>
  <Words>115</Words>
  <Application>Microsoft Office PowerPoint</Application>
  <PresentationFormat>Custom</PresentationFormat>
  <Paragraphs>18</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Flow</vt:lpstr>
      <vt:lpstr>...running a race</vt:lpstr>
      <vt:lpstr>...chicks hatching from an egg</vt:lpstr>
      <vt:lpstr>...learning to fly</vt:lpstr>
      <vt:lpstr>...caterpillar to butterfly</vt:lpstr>
      <vt:lpstr>PowerPoint Presentation</vt:lpstr>
      <vt:lpstr>What is the connection?</vt:lpstr>
      <vt:lpstr>They are all about the start of something new, a new life, the start of a race, the start of a new school year…  -What are you excited about this year?  -What are you going to get better at this year?</vt:lpstr>
      <vt:lpstr>This week you are doing something a little different:  In class you are going to be spending the time to get to know each other, learning about all your individual talents.  This is your chance to shine!</vt:lpstr>
      <vt:lpstr>Things to remember:  -Behaviour both in school and out -Pride in ourselves  -Celebrating our successes -Supporting each other when things get                              tough -Being the greatest versions of ourselves</vt:lpstr>
      <vt:lpstr>For this week I am looking for the class who demonstrate excellence in their behaviour and attitudes as well as pride in themselves.  This will include the class who line up the best and walk into school quietly and sensibly.  There will be a prize for this class! </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Rachael Buttler</dc:creator>
  <cp:lastModifiedBy>user</cp:lastModifiedBy>
  <cp:revision>10</cp:revision>
  <dcterms:created xsi:type="dcterms:W3CDTF">2017-04-30T21:56:09Z</dcterms:created>
  <dcterms:modified xsi:type="dcterms:W3CDTF">2018-09-04T08:16:50Z</dcterms:modified>
</cp:coreProperties>
</file>