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052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403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878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492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235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277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524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43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08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124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404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B9ED3-3C70-4771-9EF5-F28BCFEEDDCF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E80F2-9CC4-4356-8EF5-AD83E81FF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328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584" y="404664"/>
            <a:ext cx="770485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0" dirty="0"/>
              <a:t>'Hope is believing that good things will happen.'</a:t>
            </a:r>
            <a:endParaRPr lang="en-GB" sz="10000" dirty="0"/>
          </a:p>
        </p:txBody>
      </p:sp>
    </p:spTree>
    <p:extLst>
      <p:ext uri="{BB962C8B-B14F-4D97-AF65-F5344CB8AC3E}">
        <p14:creationId xmlns:p14="http://schemas.microsoft.com/office/powerpoint/2010/main" val="4182584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Future hopes…</a:t>
            </a:r>
            <a:endParaRPr lang="en-GB" dirty="0"/>
          </a:p>
        </p:txBody>
      </p:sp>
      <p:pic>
        <p:nvPicPr>
          <p:cNvPr id="1026" name="Picture 2" descr="Image result for juggl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340768"/>
            <a:ext cx="4824536" cy="525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315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Future hopes…</a:t>
            </a:r>
            <a:endParaRPr lang="en-GB" dirty="0"/>
          </a:p>
        </p:txBody>
      </p:sp>
      <p:sp>
        <p:nvSpPr>
          <p:cNvPr id="3" name="AutoShape 2" descr="Image result for female rapp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female rapp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Image result for female rapper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4823"/>
            <a:ext cx="5904656" cy="4422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6140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BDABALDA4MChAODQ4SERATGCgaGBYWGDEjJR0oOjM9PDkzODdASFxOQERXRTc4UG1RV19iZ2hnPk1xeXBkeFxlZ2P/2wBDARESEhgVGC8aGi9jQjhCY2NjY2NjY2NjY2NjY2NjY2NjY2NjY2NjY2NjY2NjY2NjY2NjY2NjY2NjY2NjY2NjY2P/wAARCAUAA8ADASIAAhEBAxEB/8QAGwAAAgMBAQEAAAAAAAAAAAAAAAECAwQFBgf/xABLEAABBAEDAgQDBAYIBAYBAgcBAAIDBBEFEiExQRNRYXEGFCIygZGxFSNCocHwJDM0UmJyc9EWJTXhQ1NjgrLxRCY2ksJFg6JUdP/EABgBAQEBAQEAAAAAAAAAAAAAAAABAgME/8QAHBEBAQEAAgMBAAAAAAAAAAAAAAERAjEDIUES/9oADAMBAAIRAxEAPwCvPCGng91AOBCk08EDovGJgguz5KYd5KkHnHcoLj26qxMTtzbYyD1PC5XdXWn7pMZzhU8LtxmRqQijqhMN+oeq1RtpVmholdz6LYfPyUYmOYwA4CTs568Lh3USr7n2Gs6gleoiaBG1o6ALh6LGHWC/GS0LvgLtxnpTHAwnlLKWVsJ5VUpIicR1AJVpQAM89FB4rT5d2sQySnO+TnPqvbYOeV4vV6D6F17eRG87o3fz5L0Ojauy9EIpnBtlowQf2vUKRXTQmjC0gHCeUlGaWOFpfI4NaO5QZtVtfK6fK/OHYw33XjIxmRvuF2bD5NZuhrM+A0/T6+q5gi8O/wCFnOyTGfvUV7mMYjYPJoUkhw1vsEKshBQhBnvHbRnP+A/kvL/DwzqkWfJeputL6NgDqY3fkvJ6HII9Vrk/tHb+IUaj2ZTCj3QtIkeEspEoyiDKOqE0AE0kIAZ7oKElAweV4vUTu1Wf/UK9oOq8Nc51Ob/WP5qVY9wwYjYP8IUlHs32UlUBST7JKgOccdUNBzk/gmhQeR+ITnV5fQN/Jek0sY0uqP8A0wvNa+c6vP8AcP3L1GnjGnVv9Nv5JFaAl2TQVURKieqkUsIpLh/FP9jg/wBQ/ku6uF8V/wBlr/5z+SlFHwpnFv3b/FegXB+Fm/qrR/xN/JdxRUlm1Jm/TbDR1LCtATLBIx7D0cCEHi9IOzVqp6fXj9y9qvDEmpdDuhikB/Ar3DXB7Q9pyHDKQppJoVQkk0IBCFVam+XqTSk42MJHuoLA8JryFG5bnuwRGZxD3jPsvYHqqBCEIBJNIoAJqKeUAvI/EP8A1SX2H5L13ZeQ1/nVZvYfkpVj0ulj/ltX/Sb+S1rLpn/TKv8ApN/JalUCSaEAmkmg4/xN/Y4v8xWf4VP0Wv8AMPyWj4n/ALHEP8So+FvsWfcKK7wTQkqim63dRnH+FeT0x3h6rA7/ABYXsXt3sc3zBC8bIDX1Brum2QfmpVe0yhRY4OaCPJNVDKSaSATCE0Ee6aTiGNLj0aMlebbrtqSdrGxx/W8NH4oPSo6ox2Qgw6zdNKkTGcSyfSz08yvP6VROpW9ryfCZ9UrvP0+9aPiObfeDO0bMLraDAINLjOMOl+t38P3KL03xsZFGI4mBjG9AApIQqgCaSEDK898Tj9bB/lK9AvPfEzs2Ym+TVKNvw9xpUfq4/muoub8Pj/lcfufzXSVAUIKQRDC8a/jUh/rD817Nq8dnOptz/wCcPzUqvYnqoqRSVQBCE1QikUyhB4gZzjt5qecdOp9U/CeMbm4yOD5pDr6rxqW7H2uVFzstJz/un0yVVYk2x9MH2WojM92Xk+qWVHOUxghdmjzlaKsYfIMjhZw3OCuhVjxFuz1U5X0jS7GMqAHP7kMOWkHormRb/LlcYjr6RAGV/Ex9srorPRbsrMb5BaV6Z0pJFNCoMICEYQV2qsNuEwzt3N7HuF5m9oNmrJvhJewchzeoXqwmMqYPJV9Y1Gp9Eg8Vo7PHP4raz4kcftVXZ9Cu3LWgm/rImk+eFT+jKnXwsfeg5btemkGIq2CehcVSKt3Un5mcdv8Ad6Bd2OlXj6RD71oHAwBgeiYM9GmynFtby/HJXjpw8W5XhpyJCR+K9znBWV2nVXEkx8n1VHOZ8Qw4bvhlHHPGVqqazXtWGwtDw53TIVjtKqn9khEGmQQzNlYTuYcoNyCkhAYB4PQ8FeK1CpLQuuaMja7cx35Fe1VFqpDcZtlbyOjvJBjoazBbjAe4Mmx9TT/BbxK0jqFxJ/h4k5jId5YVI0m4zgPkA/zKD0JlY0cuH4qwhedbpFp5+p7+PMr0LeGNB6gAKhoykhVEkk0igMoQQjsoGOoXiNWjdDqdluP2y4ffyvbLj6/pxnAsxj6gMORXUrStnqxSNOQ5gKtXlNO1KbTx4MrC6HORjq1dqLWKkg/rmg+R4QdFCwO1Sq0ZM7PuK01p2WYWyxuy091UXoVTpmNdtLgCPVAmYSPqH4qK8nrhzq1n3H5BesqcU6+Onht/JeR1ch+q2T/i/gvW1HD5ODn/AMNv5JBegpAgoVQJZQgoEuD8V/1Fb/OfyXeXA+K/6qt/md/BSqPhX+z2v84/JdruuL8Lf2Wz/qD8l2sKATBwmolUeZ+IanhWzM0fTJyup8P2/mKDWOP6yL6D/Bab9UW6rmftDkLzFexJpV7cQdh4ePRRXsuyFVXnZYiD43Agjgq0qoEk8IxwgS5HxJZ8Ki2EH6pXfuC6ssrIo3Pe4ADkkrx2oWX6ldL2g7fssHopVbPhqt4l505H0xN49yvT91k0qmKVJrP2n/U5bECQmkqgQgI7IEmEgE0AvIfEHOqTew/JeuXkNe/6rN7D8lFj0+mf9Mq/6TfyWpZdM/6ZV/0m/ktKqBCaD0QJMJJoOP8AE39ki/zFU/C/9XY/zD8lb8Tf2SL/ADlVfCx/V2f8w/JRfjvIQmVUIdQvNa9WLLBeBw7lemwsWpVvmK5xy5vRBVolnx6LcnL2fSV0V5bT7JoXNruI38H0XpmPDmgg5BUFiSAhUMISTHJQYtZsfLaZK7OHP+hv3rzmiwmbVIB+yz6z9yv1+8LdoRRnMUPGfM91v+HKjoq77Lxh0vDQf7oUV2C7KB1RhHdVHk9dB+fkPmV6emQakW3psC4/xBWJf4gHULVoVgSUWsJy5n0kKK6qfZRRlVEkJZRnKBheU1ybxtUkwfpZhoXpbdplOrJO/o0fSPM9gvEyOfIXSO6uOSfVQer0H/pcflk/muiFzNAOdLj9z+a6YVAkmkgfQfcvG8/pJvH/AIo/Ney7fcvHZ/5m0f8ArD81KPZIQQjCqEpBRTVCJ5QmUkHlWSsfGGudtx05VD8ZyMKB4COmMLxtUA9v3hZ7TcsJ7q8nkjH7lntuGwY7rXHtIyNP3pjjuo+aa7NLAfXAWys79WADznoViDC7gcK+M7WgZ58lnl0jfC4gnIwPNXNY/aCPPH8/7LIwHGRwtVdxc5rM8Ejj2/n7lzk9j1ETdsTR6BSISb9kKS9CIoTKFQJpFMIEmhCBoQjCqBJNCgSEIVAhJNRQhCFQJJoQCR5T7oQR5CaaSIaEIQCaQTQJCaFAkenVNJUY59NgmyQNp9FjdoTCeHNK7CFByW6EwD7TfwXQq1xWgEQOQMq9JUcjUdLfatumb3AHX0Wb9D2G9C8eziu+UKK8y/R5i4khxJ6kq2OtqEYAZLIAOAMdF6IEpgoOHFJqMcrC5+W7hnI7LvEclLgjojKISzahYNWoZQzcQQMLUq5I2yN2PGWoOJ+m3DrXeudq111/wg2NzQzOc+q9M6lXI/q1WdPrH9hRXntJvfIRSsfG473AjAW8a5H/AOVJ+C6A02tn7Kf6Nrf3UFlOcWqrJmggOzwequwoxRNhiEbPsjopKhLm6nprbYL2AB/cea6SSDy0BtaXKQz6o88sK69fW4H4Eh8N3k5b5IIph9bMnzWOXRopOWkfeoNHz9cjPjMx7rLY1qtCDh+93YN5VR0AZ6NU49CY37RAVHFt2repv24LIuzR/FdbSNKbDiaZvPYFdGCjBBy1u4+ZV6gZUcppFUMIQOEIBJCaAwsd3UYKcgZITuxngLaslrT47U3iPPOMIMn6bq/3nfgvO6lN81cmlYDtcfpyF6f9Dw/3v3JHR4f737lFZqerVoakETnnLGBp49Fe3WqpcGh5yTgcKX6Fhwfq/co/oWJsjTu+yQfwRHU7BCOpQqK5pWQROlkOGt7rCdZqdpVstwCzXdETgEjKw/oSP++EHN12/FbbCyF24NyXeiWg3IakcwlftLnAjPsuidEj/vj8Ejocf98KK0DV6mP65q11p2WY/EjduZnGQuZ+g2f3h+C6NKuKlZsIOQCSiL8JJ5QqONqumh+ZI28HqsVHUJaTxFPl0XQHyXpvRY7WmRTjLRtcoJQ3IZmgseD6K7xG+a4M2kSxHMYI9WlZzSvAYEkiD0clqGFhdJI1rR3JXC1LXHTNMFPc1p+1J3PsqmaPZmcN+93+YrpVdCjYQ6Y59AiuXpOlutyB0gIhafqPn6L1QAaA1ow0DAA7BINaxoYxoDR2CaqBNGeEsoKLkAsQFncchedY+XTLRe0ZaeHN816nCz2qUVkcjDvNBGpdisRhzHD2WoEH1Xnp9InheXxEg+bSoNn1CDgO3f5gor0meVXYsw1Yy+Z4a0ea4BuapIMAhp9Goi0e3bfvsvcfV56Iim7cn1m2yKBhDAcMafzKnrdRlKKvCw52ty4+Z7ld6lRgotxE3LzwXHqsGuVZLUzPDaSGt5OEVboH06XFnzOF0g5vmvLt0++wbWPlDR2B4CZpajjiWb8UR6jqjolC3ZFG13UAZyuHejvSW5HxPkazPABVHeB4PsvHNO/U246GYfmtng6ltIMspB9VmbQtscHMYQ4HIKivYEccJLzG/VR1lkWnTZb777G2HuMeCSCFdR3c4TSynlVAUYR2TQeIBOM9Qe3kh3I4Kj04znCZJ/kLxtUAYPPIVE8ZLvMLRnIwh2C0AjKsuIzNrNOD+IQ2uGSHePp9VpY3yyeVPqDuAP8ABX9UU+GwE4b0/H+fzRsBy78FYRjLf4IIxwT96aoj4IH8P4fwW6o0OsRkHJyCsYaOjhxj+f57LXpgxcjaDwDn+f55WuPaV6cYCY64SCeF3DSwn3TQQTUikgEJpYQCEYQqgSTRhAk0kyoEkmhUCEJIGhCEAhCEAhCSB9EIQEAmhCAQhCAQhCAQhCgEk0lQIQjCAQjumgEJJoBCEKBFJMpIFhGE0IqKFJJAiElJJAKQUQpIBCaSBIITQUEUlJJAkYTTwgWElJJABCE0C7IwmUIBI9U0IEhCRKBoSBTCARhNCBIwmhAYQhNAghNJAIQhA1FPCMIEhCEBhCE0BhCE0CRtYerGk+yaECAA6NAPsnnPVCSAKQT7oQHKAShCBpglJColk+aA4qKaBgqKaO6IMIQnhAkcpoQeHf8A3gevdSaB4W7v6dMfz+CXOcdUEEDDeO4XjbIcn3/n+fNTI5VbQ9ruR+5WYy7+f5/3RmmMY5/FBO13P4/z/JSfjr9/VNx2twfwx/P4IKt2XDd0V4jaRjPTt/P5LFITuyCQQVdG47sE444/n+cIrW1hA6ZHYj+f3rXpzC263H2eoI7en/ZZGSbXDPC6OnHMo49crfDtm1201EHKa9CmpAqAPKkiGUkJKh5TCjlNA8IQhAJJoQLCSaECQmhAklJJAk0IQCEIQCRTSQCaSEEkiUFHmgaEgU0CTQkgaEk1AIQkgE0ku6okhLKaAQhJA0k0kAkmhRSQhCAQhJAJJoQIJgoQgYKaiOqkEAkVJIjhEJR7qSRHKKSaSEDQkmgEIQgEIwhAJJowgSSeE8IEhCaBZQmUsIBNJCBoKEIBCChAIBQhA0iM/chNAkJoVCQmkoBNJNA0JJoEkmgoIpoISQNCSaAQmkqGhCEQ00kIBCEIHlMKKEV4rA38cc9FYD1BHPl/P8lQ25du7deqlnz5K8SpRluSx3uCf5/eoPGCM9uo/wC38PwQRuIzz6qW3Bz14QLqfP8An+fdQk44zgfz/PorScA5H3/z+Spkdk4/egiGHt+GFNgGfJIfgP5/n0VjRyM8hEXh2BgtB47ro6S39blc4cf/AGuppQG8nyXTx9surwmkmF6GhhPCEKoO6eMIwhAsITSQNGUIQNCSEAhCECymkjCAQhCASyhCBoSQgaSEIGhGUIBJMpIGhJGUDQhI9EAmllGUDTSSQNCCeUIBCSMoGhLKMoGmooygaOyWUZUDSITygoqKE0IEhCEBlCSEDCaiOqkDwgaEIVQKJUkioqKaEIEmhCBJpIQNCEIBCEIGhCaCOEJnokgEIQgEk0kAmkhA0IQgEIQgE0k0BhCaFQkJpKAQjCaoSEIQCaSFAihNBQJCEIBNCfZUJCEIgTSTQCaWUIHhJCEV41voT6H+f5KjsOSSeO3Kk13O3GApDOeD1/evE0QH84/glu/7cqY6+SrlOMEcH81EIvxgkA+n8/yEicnpwgvDhkDBTDTjkY4z938/gqEOSMfjlWxloOJR9OOoH8/9lBrfq8irwzPOPvRGiGBzwMfUzz7/AM/mulpsZjD9wxjhcmJ74fsH6e4PRdrTpTLCS7rldfH2NgTSbnKmu4SDyhCqH2QUBCBICaEAhCEAhCEAhCECQmhAigIQgEYQhAkJpIBCEIBNJPsgEk+qEEUZTwljCBoSTQCEJoBCSEDQkhAFIppKAQhCAR2QOEKhJ9EJIGmkODhNFCEJKBpJoQRQmkUAmEkBBPKO6AhUCRTwhAkkyhQJCEIEU0IQJCaSATQkgkglJCAyhCAgEIQEAhNJAkJpIBBTSKATSQgaMpJhA00kIhoQhUGEITQRQmhFCSEIBHdCEAhJCBhNRTygEk0kDymEkIhoQhAICMIwg8WCBz3/AAVoGRx+Ci+PIJacj8j/AD/shjSQCTkfh/P8F4nSp9Bx191VJjPn6H+f/pWva5p5BAVT2jIxyOqIgR9x8sJiXIDXcub0KHE4GBn+f59kBocM9D5IicZBPHT+f59Fa1xHH8FTHxICFa7k5HA7fz/OEZXMdlvIz36rsaYNsJA81xY3OHTnnp/P8ldvTiDD0XbxjcFPCgFMdF2UiFFTKj3wqgTykhA0kZQgEwopoGllCEDQkhA0JZwUIBCEIBCQRlA0JIQCChCBhCQQgaEJIGhJCAQhCARlCigeUFCEDQkhAIyhLCgfZCEIBCEZQcjUdZZRtugMbjgA5Hqp6ZqzL9kwtY5pDM5KyavpstrUHysbwQB+5T0PT5alxz3jjwyP3hFdxNJSVGS/ejpCMyZw/PQLINdq+Z/BbrdSK2GeKPsdFR+iK3l+5QU/p2oDy/H3LoVpmWa7ZozljuhXlNdrsq6gI4/s7ASvQ6EMaNW9j+ZUVtSUlEqoE1FMFBMJpBNUJCaECKSaFAkk0FAJIQgEIQgEBCEAhCEAhCEAhCSB5QhCAQhCBowhCBYSUkkAjCEFECaEkDCaSMqqkkgcoRDSKMrPelfBUfIzG4eaC9AXlH65caD9j8F6ao4vrRuccuc0EqKuwkmhVCRhCECTQhFCEJ5QGMpYTQiDohCEDQhAQeODSBjkg+n8EyCG5GQPMH8P/tDrAJwWAAj7v5/JMPcw8jLXcEdf5/ivG6L2vc9gYXN+/wDn/wCljmJY76h38lr3OaBjBHb/AO/58lTN+sBBxnHB/n+QhVG4EZ6oyM+nqqycDyPTopNOeO6jK1oz9ymAc5UI+v8AP8/7KeSDg8eqMpsx9xXc0/IhGVwOjvq6HuP5/evQ0SPAau3jSdtjSpgqtqmF2aSSKaRCqOZY1mtWndDKXBzeuAhuu0HD+ux7gq6xpdaxKZH5DiqH6DVc0jcR64UVazVqTyALDMlbeoyOQV4h9b5fUjBncGP4PmvZmRsNdpedoa0coJ5wqZbcMP25Gt9yuHb1We04xU/pZn7fc+yjBoc1jD5i4nzcUHWOs0mnmdqti1KpMfonYfvWAfD0WMOcPwVE/wANHBMLxlB6AYcMg5Ca8aX6jo8oy54b5O5aV6DSdZi1D9U8eFY/u9neyDpJo90iqgQhcOXXnRTvjdXcQ1xGQoO5hC4g+Iov2opB7hXQ69VlkawbgXHHIRXVSUiEiqhIQk47WknoEAhVfMRH9sc+qkJWf3goLEZUQ4E4BTVDQkhA0JZRnKgaSEKgwjCMozhAJpZCAoGkgoQBSQQhA0kIQCMoQimFJRymgE0kIPKfE/8A1X/+2P4ru6H/ANGrf5T+ZXC+Jv8Aqp/02rvaMMaRVH+D+JUitiRTQVURQFLCMIGmkhUNNJCA7IQhQCSaEBhIphBVC7JIQoBCEIBCeEIEnhHRGUCwkmhAkwkn2QCQ6poQCaSaAQUIKqEhMoQBSTKMKKEJIQMJqKaqGqbcJsVnRNIBPmrU0HDdoBOeWrsxR+FEyP8AugBTTUUkEJ9EKoihS4wooAIykhFNNJAQCaRTRDCEIQCEIKDxTQWuOPsn+eqm7eG4Z+GFPa059en8/wA5UeWnIOV421O+TGHHnPQhQ+vJw8/irXncck8/z/PoqQ8h2w9EEXbuhP4/z/8ASGbv5Cs2hwOOfTKTcA+aiVc0n2cP3qwcjnA/JVDlpB5+5WQOIGDzj+f5KM4sawu5HXphd2nxC32XHgcx5Aa3b6fz/IXchbiMBd/GY0BTBVYU2ldVS6hCaSqBI8AppO+yVB4u1JjVZX+Ui33rbtQnbWhJ8JuASO5XHsO3WpT5vP5r0eg0gyPxnD2UVt0/TmVohvbl/wCS24R1QtIEITQQmiisRGKZgew+a8dqmnyaVbG1x8Nx3RSDqPT3Xs1m1Om29p8kJH1AbmHyKixTo2o/pKpl+BPHxIPPyK6GF4rRbZp6lG48NcdjwvbkYKCPRUPpVnuJMQy7krQhVGGXS6j43AswCPNeTpMxqEbRzh/8V7eXiJ58gvGaYM6lEfN6ivbFLqmepQqiOFW/c7Me0kOGMq5LCDzLvh+dvR5+4qqxpN2GF7w952jJAK9UeQqbZ205z/gP5KK8ppE8ztShaZXlpPQlewPUrxWif9Ug917Q9UAjqkmFUecktamyRwby0OOOOyrdqeoxtLnMbgdeF6cgH9kfgoSxxuikBY0gtOeFFcDTtZs2L8UL2t2vOCQvQu4XjdD/AOqwZ7OXY1vVDCTXgOZHdSOygvv6xDWOxp3v8guYdVvzH9WwNHsrdL0bxAJZ88+fdd2OvDEAGRhVHnDZ1UZO77tqnHrdyEjxog4dyOF6XA/uj8FRJTrzAh8Y57hBmpavXuHaHbJP7ruF0F5fV9HfWzPASWA5BHULXoWsGw4VbJ/WY+h397091Fd1CPRHdVFc8jYYHyvOGsGSViGsVMf1rVunhbYryQuOA8YK5p0CE/tIq39LVO0zD96vq3IbT3Nika4tGcArga1pTKdNszXZ+vbhP4T/ALbY/wBMfmoPTBSSCaoEIRjlB5T4k51Vw8mN/Jd/R/8ApNX/ACLz3xH/ANXk/wAjfyXodI/6RV/0worWUIQqhZ+rHfqpBLv6phAIQhUCaSEDCW4HuoTbvAk2fa2nGPPC4Hg6mB/WvyoPRZTyvNPdqcbHyOlcA0Z6K7Qbti1ecyaTc0RkgeuQg76TjwozSsgidLK4NYOpK87b1ua1IWU2FrP7xHKD0Be0dSAo+MzP2gvONpX7P1PfIc+qbtJtsGQ54PoVB6UPDuikCvKiTUKZyXOcB2cujQ1pk7/DlGx/r3QdpCg1wcMhSVDSPRNc3V7NiDw212g5GTkIOgnlecOoaj/cb+Cql1e9Dje1oz6KD1CWVm02Z1jT4ppCAXNyVzL/AMQNjc6Ko3xHZxu7KjuEgdUg8ea8i61qVk5MjmjyaMI8XUIgSJX/AH8oPYA55TVcAPgszycBWIBCXZRmmjrwukmeGMHcoJoyAvPW/iNznFtSLI7Od/sqGS6pa5D3NH+EYQen3DzTzwvNmHU2c+M/70hqN+t/WNEg9sIPSZQuVR1mGc7H/Q/yK6bXh3RBIphJSVAksepXjSY3bGXl3kud+nZByarvxUHeQCuC/wCIC3rWePvXVoWPmqzZsbQ7nCDUhJNVCQUIQJCUj2RRl8r2saO5OFybPxDWjJbCHSnzHAUV10Bee/4gncfprD/+JWxa5IP62uR7FB3ULFW1OvPw1+13kVsDsoiSYR2SVAknlR6oPG5IiHdIvJAJWeCQtw3OR7qw9146pklRPnhGfP8AFIoo4B3YwpgZAPUqvdgdsJjp9J48lBcG8Z7eakA7H8/z9yTSW9VIcjIKJU4QRKDkgZz1/D/7XpIjljSvP1+Xt5wcr0EX2Au/j6ItCm1VgqbSuosQkjKqGoTHELz6KSpvO20pT5NKivFV2+LaaP7zl7ivGIq7GDsF5DQ2CW8zyXs0gAEIQqgQllPKATCSM4QeJ1WH5bU52Dgbtw+/lewpS+PShk7lgyvN/EzdupB/Z7Au3oTt2lRf4chSK6CEIyqiqycVpf8AKV5HRvq1KH3XqtQdtoTnyYV5fQBnU4gVFexPVCEKoEISQCz6hxp85/wH8loWXVHBul2T/gKg8toAzqkPdewPVeT+HG/80j9l64hFRwjCeElUChKcQyHyaVYq7B215D/hKivC1JzWsxzDnYc4XT0ao69cdYn5GdxK47BnA7le00iuK1Bgx9T+SoNg4GAMAdk0kKiSEghEBAc0tcMtPBC8ZrFN2nagRGSATvjcF7MLj/E9cS6c2bH1QuH4FFbdJu/P0GTH7Y+l49Qti8r8LWTHclrk/TK3c0eo/wCy9SgYTKSMqo4/xR/0tg85R+RWH4TGLVk/4B+a2/FJ/wCXxD/1Qf3FZPhMZsWj/gb+ZUV6QdVJRCkgEJdE/JB4/wCI+NYm/wArfyXpdKH/ACmp/pBeb+IRu1mYDyb+S9LpnGl1B/6TfyUVpQhC0hHqgdU0lA00kKgQhNEJPdykhFZdVONLs/5Fw/hkgahIXHAEROfvC7erH/lVn/L/ABXjop3xNkDDjxG7SfRZquhqF2XVrwghz4QdhoHf1XfoaXDTibuaHSd/ILD8MU2xwOuPH1POGZ7BdxVET2A4CMlMpIISRskG17QV5/V9K8MGWLp5jsvRKL2CRhY4ZB4QcPQ9TL/6NMfrb0J7hd7svHajC6he3M4c12QvVU522a0crejhlRWhIhrvtNB90JqoRYz+438F5n4mAFxoAAGzoF6crzHxNzdaf8IQU2tRczSa1GA4c5gMhHX0C6ml6HHDE2S0MyEZ2eS5nw9UFnUDK8ZZAN3P97svWdeVItQbDEwYbG0fckYI3DDmN/BWIVQdh+CEJoISyshidLKdrGDJK8dqWoTajYychmcRxj+eq6fxNc+tlNh+lv1P9T2CXw3RbI83ZG5aw7Ywe57lRWrStEZXjEtobpT+x2C64w0YaAB6BPqkVUGSqpIIpQQ9gPqrQkg8/qul+GDJH27hPRdQfvFewef2Se67zmB7S13IK8xq1V9WwHs4wchB6ppyhYtKtfNVWvz9Q4PutyCEkMcpBkZux0yqzTrE8xBX4QqjzfxBEyOVrY2hoA6LqaL/ANNh9lzfiPiYey6Oh86ZEfRT6rooQhVAqrdmOnXdNKeB0HcnyVoGSvK61dNu0Q0/qo+Gjz9VFZ7dmxqVgb8uLjhkbegXXo/D7WND7bsu/uN7LTomnCpB40o/XyDP+UeS6SDOzT6jBxCD7ofQrPGAzafRaM+aaI4dzSCwbo+QO4UKN+Ss8RWDlpOA7yXf7Y6hcjVqI2mRg4QdVjg5oI5BUiuHotx2TWld9Tfs+y7WcoBCEKjxW3Zx+agQc8cFWEccgY/n+fRVnjjkj16rxqi793fKiTzjKmR65UTx64RQOT690yS3kDoOigX9scKxjOhznP4/z+aKtgeJI+RtPcfz+SsPByPvx/P/ANqEe1rdwI/n+eqkHZ7D+f56KJV9QDxgMYXoYz9I9l5+mMyt9CvQAYXfx9MxYOVNqrarAV1VNCEKoFi1dxbpsxH90rYFzteds0uXHcYUquN8LgOunPYL1i8p8LH+muHovVoBCEKoEYQhAIQhB5f4n/tsX+Q/mur8O/8ATAD2K4/xI/dqIaOzV2tCbs05vqVIrpJIQqjLqpxpk/8AkK878ODdqLPZd7Wjt0qf2XE+Gm/8wHoFFeqSTSVQIQhALHrH/SrH+XC2LDrZI0mf2UHD+G2/8yaR/dK9UvL/AAzzqHswr1BVUkk0kQlTcOKc5/wH8les9/8AsFj/AE3fkorxNFniWYWeZAXvMBoDRwAMLxmhs36lCPXK9p1QRQnhCIAhCaCKovxiahYjP7UZx74WgqJGQR5jCK8PpEvharVf/jDT9/C9z3Xz5p8Ky3HVkn5FfQT1Hqi1JIoBQSjLifFR/oMH+p/Aqn4TH12j6N/irfirmnX/ANQ/kqvhP7Vv/wBv8UaejQkENaGg4zz5lVEkDqkn3QeO+If+sWP/AG/kF6jThjTan+k38l5bX+dYs+4/IL1dEf8AL6v+k38llVyEI7LSDKSEFQNJPKOyqAIT6BJA0kJd1FZNX/6VY/yrxjGOkeyNvLnkNH3r2Ws/9Jsf5f4rzWixCXV6zSOGkuP3BRXsIYmwQxws4axoaFJPqUKoSE+iiUCKMJoQcP4lr5iZNj0Kj8LzF1aSFx/qzkexXQ1qPxNNk/w8rh/DbtmoPZnh7PyKivVYSTS6qoF5j4mP9Ob/AJQvT4Xmficf05v+UINvwxFt0+STHL5D+7hdnK5+gt26RB65P710EDRlJLugkgkNBc7o0ZKWeVl1SXwdNmI6kbUHkbsr7NqR/Vz3cL2dOAVaUMA/YaM+/deS0qMS6lXYRn6tx+7le0KkWkhCCqhJpJhAYWLV64lqF2OQt6rnbvgkb5hB53QLBiuPgJ+l/I916ZeMY75fUmOHGHr2LTlo9kgkhCFUef8AiUYkb7LfoWP0ZH96wfEnMjfZdDQR/wAsiU+q6GE0IVRl1Kf5ehI8cEjaF5vSK3zeosD+WM+tw/L966/xDIBDGzt1UPhuPEEsxHL3YHsFFdlCEKoE0FJA0ntEjCx3IKZSQeWusdTuiRuQWu5wvSV5BJE17TwRlcrXocgP8wrdBlL6QBPLDhRXUQcAE9hygKm6/wAOnM7p9JCqPJduqpccO5/2Vji7u0898ZVRc3PPBXjbwz0yqySXY/erHEbcj938/wD0oF+Dz09kQi0+Qx6KYZuAOceytY5o4I5I/n+e6MBuCDwfI/h/9oqBLsHqSP5/nzUotzmYPOFLjGe2EgC13kf5/n1RHQ08HxgSu8OQuNpj3eKA9rTxwQu0F6OHSQwFIHDgPNIKYWwwU0kBVDXJ+JHY01w8yF1Vxvig4ot9XBZquX8OPDNTYP7wwvXleBpTfL245f7rhle9Dg5ocOQ4ZCpTTSQqgQhCAyllBVF2YV6skjugCDyWpv8AG1WQ9fq2r11GPw6UTfTK8hp8TrN5uecuyV7UDY0NHQDCimhCOqqOdr5xpMv3fmuT8MjN0n/Cup8QnGlv9SB+9c34YGLr/wDKor0yEIVQsIQmgFz9fONJl9cD966C5PxI/bpu3+88BRXN+GR/TnH/AAFemK838MDNyQ/4V6QqoEkjymECWfUTjTbJ/wDTP5LSsmq/9Ktf6ZUV5r4b51aP/KSvXnqvG/Dx26vB6gj9y9khQhCFUCEAcIQIpDqmoucGtLj0AUV4GUZtv9ZT+a98OGt9gvBQgzWWdy+QfmvfFFCEk0RxPir+zVh/jP5Kv4TH9r/9v8VP4rP6ir/nP5KPwny22fVv8UPj0CaQ7J90QAYJKl3UR05THVFeM1w/82tH1H5Betp/2Ct/pN/JeR10/wDNrX+b+C9fU/sdf/Tb+SQWITSVAjGUICIMcIx0CaSAPRCE0C8kYTKSKxayP+U2PYfmuF8Mjdq2f7sZP5Lu61xpFj2H5rifC3/U5P8ASP5hQj1PdNAQqInqkRnCD1TUCR1QhBRfG6hOP8C8rozturw+pI/cvVX+KFg/4CvJ6Nzq9f1cfyKlWPZpd1JJVB2XmPifm+P8oXp15f4mP9OA/wAIQdnQ/wDpFc+i3rBoZzpNf/L/ABW5AFLCZHKECXN19+3T9vm5dNcr4iH9CZ/mQcv4bbu1Qk/sxn7l6peY+GT/AE2X/J/FemUi0IQhVAFJIICBoxkEeiEx1VHitQBbcf75XsKp3V2HzAXkdTObcvuvWUv7HF/lCn0XoQmqjgfEg+tpPktugn/lkf3/AJrF8S8uZ7LboH/TI/v/ADUV0kIQqjz3xI79cxvYBPSdSq1KIjlkw/JJGEviIfrwfRQ0nSWW4BO+TqSAMKK6Q1ul/wCcB7hTGsUj/wCO1U/oGH+8PwUDoEXZzfwQaxqtM/8A5DPxTGp1P/Pj/wD4lhdoDCfpc1QPw6M/aaUHT/SFXH9oj/8A4kxdruGRNHj/ADBck/DxPdqifh554+n8UGnW7ERqN2va45wACs/w4/mZnkQVE/D8vOMfitulaXJTne+Thpbjr1QdNYtXdt09w8+FtK52uf2L71R54TANDSEPMbx0w7zVTuRx+CRJLMDr5rxNwiGg4HU9QotA3cnCCf7wwfJAOTyqlTG3Pl79P5/JTcD5/uyoDyKln2/n+fuREmcFXNYB5D0PRVZwfp58xhWcY4SMunpjWl+RkeYXWC5WknK6zV6ePREgOVMKIUgtKE0IVQiuF8Uu/o8Q/wAS7q878VOOIG+pKlVzJKROmNuMz9Ltrx6Huu78N3xYrfKyH9bF9n/E3/srNBiZLpLo5W7mv4cFwLtSxo95pY5w2nMUg7hB7XCFzdM1qC80MlIin7tPR3sunhEJLKEHpyga898R2ydtaM57uwt2p6pHVjLWOBkPYdlxqFKS7Z8STJycklFb/h2nsBnePZdxRijbFGI2dApYVQZTCXZHRBzfiP8A6U4/4h+a5nww7+nPb5tK7OsRGbSp2jkhu78F5nRbArapC9xwx30n71FezCaCMEoVQIQhAivO/E8wLoYR1GXELvySNjY57jhoGSSvFX7Jt23zHoeG+ylWOt8MD+kSn/CvQrz3wtkyTeW1ehKIWEIQqDCx6ucaTZ/yLYsOtOA0ix/l/ioryemyeDqVZ54AeAfv4XuSvn2S3Dh1HK91TsC1Tinb+20E+h7oVekOCgpqoMoSTQIrLqcoh06w/p9BH3rUuJ8T2WtqR1wfqkdkj0CiuHosRl1Ou3HAcCV7Y9V534Wr5mfYI4aMD3K9GQgSWeEcpHog4XxX9iqB5u/gp/Cn9Ta/zNH5qr4qPFX/AN38Fb8K/wBns9vrb+Siu8CmkE1pAjuEIAUHitb51W1/nXsavFWAf+m38l4zV+dVt/5yvZwDFeL/ACN/JFqxJNJVAE88JBHUoGhAQeyIMYJOTz2RnlBRhA0ihBQYdb/6RY9h+a4Hw07Zqwb/AHoyPyXe1s/8on9h+a81pD/C1Su7tuwfv4Wa1Htc8pqKaqAqKkonugEIQgx6w/w9LnPmMLzvw+zdq8R/utcf3f8Addb4lm2Uo4u8j8/cFi+Foi+3PN2Yzb95P/ZRXpT1STQFUAXl/ibm/wD+0L0+V5j4j51A/wCUIOzon/Sa/wDlW9YdE/6RX/yragaRTSQC5uusL6OfIrpLNfj8SlKPTKDz3w6/GpFvmxeqyvG6dJ4GqRHtuwV7AHKkU0whCqBMJJoGgnAJ8hlCqtyCKpK89mlUeOuu8Sy/Hcr2cDdkEbfJoC8bVj+Y1CFnUvkBP5r22MKAQhCqOF8R8OZ7LZoB/wCWMHqfzWP4j+2z2Wr4f/6az3P5qfVdNNCRVRwviJuXtPotPw84fo5o7gn809di3wNcBys3w7J+rkjJ6OyorvJIRlVBhJNGEAkBhHRGUDBSKps2oajA6Z2AenChVuxW9xgduDeCcYUGhc/Whml966Cx6qzdRf6Kq8mc46ZSBwDypZ49u6qcfxXjzXXhLyMfV1SI48lA/vUg/d16rWO3HxZdqQzjHUIPPPdIuA6qWMjPUJjecVrfqYMnp+5WBwwf4Dp9yzgkIBc1wLTypI4cvDvuO/pXQnOc911WrmaTgw7sYz5LptXp49OGZ6SUgkmFRJCSaqFleb+KTmaAe5XpF5f4m/tsQ/wqK7Wht26azPdbJ4IrULoZ2B7D2PZZ9JGNOi9lrKqPOW/hyVji6q7xGdQ0/aCzR2tUpHaS8gfsvGV60HCHAPGHtDvcKK8yNcvHgxMz7FQfd1K0C0ZaD/dC9N8vAf8AwWfgpCNjfssaD7JiPO0tEllcJJz1557rvwQMrxhsYx5qxNUJCEIBCMYQgOOcjIPBC8VqtJ1C66PB8Nx3Ru7EeS9oqrVWG5AYp25HUHuD5qDlaJrLZWNq2nbZRwx56OH+67nX1Xlrnw/PFl0J8VnbzCphtalT+gPdtH7LxnCK9covkZGwue4NA7lebOsag4Y2tB8wFV4N++79a57h5dkRo1PUHXnfL1smP9o+az6lpzaemRPcMSOeB7DC7Wn6Wyph7+X+Xks3xQHOpw4Gf1n8EVT8Lf8AjnyC75XjtL1B+nSSHwvEa8YPOMLqf8SRn7VeQexCDuIWbT7jL1cysDgAcYctKqBc3X+NHnx3wP3rormfEJxo8ufNv5qVXmqtU2q1ksH1xNDwPPzXS+GNQEb3UpXYD/qjJ8+4UvhXHi2Cf7oGFn1vSnUp/Hr5ETjlpH7JQerzyhcLS9dZJiK4fDkHG/s7/uu0CCMtOR2IQTQok4UJbEULN8r2taO5KCcj2Rxue921rRkkrxl2w7UtQdK3O0naweQWrV9UffPgV8iHue7v+y6Oh6UIQ2xO3nqxp/NB0dNqfJUmxftHly1I6oRAl1TJSB5RXn/iwc1Mf4v4Kz4UbirY/wBQfkofFRy6r7O/gr/hcAUZ8/8AmfwQ+OyE0uiAqGgdQgoHJCg8Rq3/AFO0f/UK9rEMQxD/AAD8l4jVT/zG2f8A1D+a9vGf1bP8oRUkIQqgzykmgIGjqhHZEGEBHVCAQhNBztdGNImz5j8148Oc1wc04LTuB9l7DX/+kTe4XndOp/NQ2yOXRNaR+/Kyr1ladtitHMw5a9oKtXm/h+6YJDSmOGnmMn8l6RUMJHohGUQkYyjusWr6g3T6hcOZn8Rj+KK4HxDaFjUSxpyyEbPv7rt/D9b5bS2vd9qY7z7dl5zTKL9QutYclgO6R3ovbAANAaMNHAHkikkpYSVQsLyvxH/1E/5R+S9UV5X4k/6gQPIfkoO5o3/Sa/8AlW5YdG40msP8C3ZQAQUI7IEUiA5rmnoRhMBCDxuoQOr2iOhDshepoTtnqxyNOcgLBr1TxGiZo574WHQ7vy8zq0hw1xy0n8kV6ZCTTkJogUgop5QMLk/EdkRVWwNP1yHJ9AupLLHXidNK7bGwZJXjb1t9626Yg/UdrGeQ7BBv+G63iXHzkfTEMA+pXpsLLpdP5GiyI/bP1PPqtaBYQmkqjg/Ef22d+Fr0An9HMGO5/NZviMfW3zwtWgD/AJcz3P5qfVdNHVCSqKbsXi1Xt8uV53TZDV1Pa7hr/pXqOOh6Lzmr1XQzb2dQcgqD0gOQChYtMuNs1mnP1DgjyW1ABPCQTVBhLCkk97Y2Oe84a0ZJQcD4jlHiMj8h0Wj4dj20C/8AvuJXCvzvuWnSAZLjhoXrKcPy1SKL+60BRV2FTbZvqyN74V6RGQR5qo8K8jPkqzyU3HAVLSXv4K80j28c4xZjKA3HKZdygHKOmoSjKsj4YggHqjBwifn3p+JsznBVgLXAEfcsr3fWB2V0fDWjOR2/n+cKud5XXpNKGKwXSasWntxWaMcra1dp08191JSCjhSAK0yaaSB1RDPVeV+Ivq1JoJ6NC9WBleT13nViB2A4UV6PTxihF7LQFTUBFSL2V2FUPqmkE0AkhNAkBNGECQjHkUcjsgEJD0TQGEIQgOVFzGP+2xrvcJ55UkFYghbz4TPwVmAPstAHohCBKEsMczAyVgcAcjKmhBlOm0yOYB+KrdpFJ3/hkfetyEGerVjpxujiztJzyrkyhAuy5XxIf+Tv/wAzfzXVPRcn4l/6Sf8AO1RWL4U5ksn0AXoHNEjC2Roc1wwQei4Hwo3BsnsQF6FBwr/w4yQl9U8f3CVzTU1Gjwx00YHYHIXrkyUHjzZ1R2AZ5PuAUotLu3HgyiR2e7zwvWDoDgZTyfNBzqOjw1SHyYkf5dguj1S78hNVAgEpcAnzKkPwQcvXTY+ViNZz2v387PLBXGE2qNH9dKPcL1o4JwjPVRXjZxbs7fHe9+3pkJ1Z7tJrmQPwHHJBblexPsPwSLWn9hv4IPL/AKV1MftNPuxeg0qaWxp0Us+PEdnOBjurxHH/AOUz/wDhCmAGja0BoHQAYQcLVdUuVtQkihbGWDBG5pJ6e6yDXNQ/8uH8D/uvSuhie4ufExzvMhL5Wt/5Ef4IPETCSeWSR4+p5LiuqNfttAb8vHwMdSvQfJ1T/wDjs/BL5Gpn+zsQcSPX7LpmMdWbhxAJ3HjleiPGVl+SpCUfqmB+cgZ5WrqgSYRhNUAQjCEQd0AIxyhAYQgdEIrna+7Gkv7fUFzvhQ/rbfs3+K6HxB/0l/8AmC5/woPrtn0b/FZIlrGlFjjPAPoPPHVpUaOumMCK8DxwJB/Feg8wenTC59vRoLDi5h8Nx7dlRqitwSgGOVjvYqT5o2Al8jQB3JXn5vh6YElu13qCqm/Dtlx5YPvKDp29frV9zYT48nYN6feVw2xW9YubnZdI7v2aP9l16vw6xpzO8Y/usXYrwxV49kLAwfmgroUotPriKPlx5e7zK0IQqHlZ7FyvVIE0zWOPIBK0Lnajpfz8rXl7WhoxgqCX6Wo4/tMf4rzmtWY7OoPfE4OYAAHD2XVPw52EjFE/DpyAJW4QX6ZfqxafBG+xG14YMgnotX6Upf8A+zH+K5v/AA4c8SMUf+HHHP1sQd5jg9ocOQeQU0mN2RtZ/dACkgSSaBwgi9rZGFrxkFeb1TTHQP3x5I6gjsvS4USA5pa4ZB7FBwtP1kMxFbO3H7a7cViOUZY9p9iufa0WKYkxnafIrmu0W3CT4O4f5Sg9NvHmqLOo1ajC6WQZ7NHJK8+dP1Jx2l0x+8q2v8PTuOZC1nmSU9jLqWpTag8DG2IH6Yx/FdXRNJMW23bb9f8A4cZ7ep9VtqaVWp/UB4kn95y2AoJZ7oykCnlVAhCEHC+IT+sb7LXoPOms9z+ayfEX22+y16Cc6azy5/NT6rpJpIVQKi3WbYiIP2h0VyEHmMzabZL2NJaftBd2lfhtRgsdz3B6qyzUjstO4AO81xLOky1374i4Hzaor0W4HunleYF3UK/B+sf4gh+s3iMNY1v3Ij00kjImF8jwxo6knC85q2sC2PBr5bCDy49Xf9lhebl1/wBfiSnsD0/BdGnoD3ua+4dsY52A8lFL4foeNN83I39VGfoz+07z+5ei6lJjWsY1jGhrWjAA6BSVCQhB6IjwD+T5qLGbclTdyg9OF5de3jyl9KZCRjyVjB9OVGRhdgpt4A7LXxrPepjA5ypgDGc5Hok5vGRwUw3jy9Csa43y+wYmubkjnzVkcZGMjjPUdf5/NNjc4weO47q2FhacA8fz/PokuufLnrv0Oa7VrCz1Bthb7LQvTHNJSCgAphaDXFn+IWwTvifXJLDjIPVdpZJdLpyyOe6H6nHJ5UHPb8T1x1hkH71xtRtttXzYizjjAK9KdEon/wAMj71W/wCHqTum5qAqa7QNeNr3ljgMEELUzVqD/s2WfisH/Ddcj+tcCoH4ZZ+zN+5B3WOa9oexwc09CCmqaUBrVWwkglvcK9VCTQhAk0JoEhCMeSBYQmUkCKE0kAjlNGECQRn0TSQCEIQCEIQGFFSKSBFcf4nx+jB/qBdgrjfFHGnN9ZB+RUVV8LNwywfZd49FwvhYfqbBHPI/iu5ygSWcqR7pEDJVQgcJ9U8ZRgIEjsmgoIlPKRHLcHGM/eE8oAd0D15RjukBgADogkkn+SOiBhAQEwihGEdkdkCR1R3QoKW1IW2PmNpMnmT0VyEKgTzylhMIGkMoQiDH3phJCKEIOUIOb8Qn/lLv84WD4VHNv/2/xW74j/6S4f4x/FY/hQANtY/wj81Pqu/jCXdNJVAhCEAl3QmgAgJZB6JoGhIJ5QCXKE8IEeiSaECQhBQJCOyFAIwhAQGEwhCoAntPZJTZ0IUEChMjlJUNCEsoGgnlJCDifER+tvstmhf9NZ9/5rD8RH9c32W3Qv8ApsX3qfR00ihBVQk0kwgMIymkgi6KJ/242lR+Wrj/AMFqtSPVANDWfYa1vsEZyhCACaSaAQU0kHhC0846qHfB4HqrC3BxnIUHA5x1XkjpLntEgqTW8Z6pdE4zudxx+5Gr5LYkXdMJ5GR6qb2AHkH3UT9pRyWAEds/wV8Gd4/h/P8A9rMHAEA8eoWis79c3P1NJ6j+f3K8e0eirj9U32VyribtjCsXqVIKQUQpBA00sIVQ+cICE0BwhAQgaEJc568eSCSEIQCaimgaSAhAIQhAkIQgEICaBJJ4QR3QJCEvyQNJCEDWPUbwoVxM9jnjcG4C1+aqs1orcXhzAluc8HuoOSPiSuesEw+4LDrOrQahSZFC14c1+47hjsV2DodIngPH3ql+gVT0e8IrmaDqUFFszLLi3fgtw0ldga5px/8AyMe7SqB8Owf+c772qLvhyPtOP/4UHTrXK9wP+XlD9vXCuPVYtN039HmQ+JvDwB0W3ryqF3TQjhECEJZ54QBaD1Rj0TRnHKBc4TRnhHZAeyCmkgaaQTCKEjyn2SQCeEk0AjCEYQCMIQgEIQgE0kIBCovWfk6j59m/bj6c4XJHxHn/APEdx/jUGr4iH/Kx/qD8isnwp/V28f3mj81m1XVxeqiAQOj+oOyTlVaRqbdObM18T3+IQQW9uFFesRlcT/iSvn+zzY+7/dbtO1CLUfEMbHs8PGdwHf8A+lUbEsKSWPNUIeoSBJyccKRCRGAgQxjomORlACaAQhMoEhJNAIQj0QCXZPCeOEESEgc59FJCCOE8YTwlhAIKEIBSbwQkpMGT7KAcME5UVY7lQwqIowqJr9aGYxSP2OHmrGSxycte0/eoJJpde6yXtRr0IyXvDpP2WDqSg4/xDJm0WA5IC6+jMLNNhB7jK8yzxtQuhv2pJXc47BeyYwRRtjaMBowgkmkmqhJpYT6BAIzwkhAZSTQgAmhCATSQgZQkhB4TcUjkHn8Vexgxk9fNVzDJztyB5LyOt45EHdeeqAz6sg49lM7S0YS6DAUYWDJbjftUHBwcf5CWc9Dz5FH3IlMZ81qrMaZW8YOe3T+fVZm+fBHkttIbpm4GBn8P58lrj2zXo4uGAKaiz7IUsL0tGExlIKSB/ejCSYVQ0YyE0ggEwUIQNCEIDumkEIDKAUIQNCEjlA+qEh69UIGhCEAhCEAkmkgEk0j6IDCSaSBpdEIwgChCCgRST7IQCMoQgEsIQgCl36JoQHdBGe/VCAEB2TA5QmgigpnojCACAkOApBFHOEeiEHlAj+9HUoS7oGExyoj1TCBo6oyhA0AJIQNJCD1QQlhjniMcrdzCeRlZv0TRP/hEf+5bAMEnuUIMR0eic/q3f/xKH6Fo4yGvH/uXQQg5/wChafk/8VoqUoaYeIQ768ZyfJaM5KAgEISHAxlAwhCECwhPOAkgDwEZQllAJhRyewTUDQhCoE0kZQCMo90IGEFCR6IBCEIAcnCsHAwFBg5U0AonhSSKI5Oo6U+3KZGuHPYrmO0e3EfoDh/lK9QjlRXkzW1LpvmI9ynBoVqV25zduernleqJPmkgx6fpkGntOz65XcF5/gtoCSFQ8ISymiBCEIBJNJAIQhA0ICEAEIQgEk0kHi2yNI2g9PPsoZIfgt3NPl2UXMDXZac58ldCW7hk4XjeioeDIR9Dcj1UXNc089VrkmEY5I+5ZHHxMu3Aeh6o52YWcoPTohrvqIxkqQOeenojKLeTtPXzHVbdP5nA8ljfk89PZbdKGbIyt8O2K9Kz7IUkm9E16GjHCkogqSACkEkBVEkJBMoBNIdE0AkmhAIQkEDQgJoEhNJAIRlCBoQB+KEAUkykgPzQkUBAIygpdEAgppIGAhAKPZBH2R3TKSBowl39PNNAkYQhAh39UHrlNHdAk0kIF0TB5R+aB1QAyn2QjKAP7ku/XCMoQMIQgFFNCWU0CQml3QCEJoF1TQhAIQeqECT90k0QISTQGEITygSEJoDshGUIpIQhAJFNIoBLCCmgXRCEH8VA0ihCAHon0QEKgTSRnKB5SQhAIQnhA2hSS6JogSQhAJd0ykgRCOqaEEUlIqJRQmFFCImT5IUcpoGhCECQn1QgEIwmgSE0sIBJNCDwMbi4nc3CsJcDkcKeMgqAJA2nleN03UCS45I5HZIMGdzeM9lPA79VJjC7OOVUqIaAcqXfg9exTAAKNvPooyQOSuhpI/pGM57+ywHAd7rpaQw+Ln+C3w7Zd8dFIKOMpjhehpIKSi05UkDQhInHXgeaqJBJ72sGXOAHmVydR1yKtmOHEknn2C89bu2LbiZZDjyHRTVx6ebWqUBIMm5w/u8rO74mrj7MMjvwXl+hUxgqLj0f/E8RP9mk/EKyP4kpuOJI5WeuMrzB47IHKaY9rBqVKzjwrDM+Tjg/vWvt6LwBbkdMrZU1O5Sx4Mpcz/y38tV1MezCB5LBpurQaiNo/Vz94z39vNaLsphqSyt4cxpI90ReheWj1++ByY3e7VaPiWwMb4I3exITVx6RC4DPibrvqnHo9XM+JKxI3QSt/Appjsp54UYpGzQskYCA8ZGVIKoOqR4TSQJA6lJ5DWkkgNHJJ7BKN8b25je1w6ZacoJIRjKEAhCSB46YwPNNLqg8BAuCkDzjB88ppBA0kI78oAIR3KEAkc9uqPNCAIQhGclA0Dp5JDupIEhAHJPc+qEAkmkimgdUIQCOqeEIDzSTIUduOOyIkl1SGdvPVPHCKEJpIGeiOyXcA9UcIGhCEQIQhAICEIGhJPsgEIQikmkgoAnCj19EyhQCMIR7KgSTSQCEBCgaEu2U0DwhCFQFJNCAwmElIIh4S7powgEsoQgEu6EIDKEs8poDCRCaEEcJYUyFHCCIUspFCBoSymgYTUcpoGg8ICXdA0YQhAIQhB4bPfHCR5P8QtrdNnz2U26W79twHsvJ+a17c8Y81YxwZyV0WaXH3efuU2afA04wXD1WvxTK45dz0z7JgPJH0/iu6ytCwY8NpHryrGtYBgNACv4Py4ja8znDEbj9y62nVnxvy5haCtAH3LTGeFvjxkMWgBCSa6Ik0KYUGqQVDXntb1YgurwHHZzgt2t3vlKpaw/rH8D0XkSSSS45J5WasGFL2UcqTfxCKW3upAcqTeqZ5RC4z1R3UTxyeifXlA0x+KiBynlAAlrw5riHA5BHBC7L9a+Z0maCx/aNuA7++P8AdcYYRxnqgf5o7JZQT37oDKkzqCq+VZGTuCD29L+wwf5ArlTUA+Uhx/cH5K7haZComtMikEQa+SU87GDJV4K5VB+z4guxyHEjgCwHuOOiDbBZisuki2ObIwfXHIOcfxC5mmW69RlzxSGDx3YAH8AunDVrRXZZWcTyDLgT288LJobW4tP2jcZnDP3oN1ezBbi8WvIHt6HHZEtiGE4llYw+TnYXOofqrep+GMBpyAOx5T0FrJ9PdNMxskkrzvLhnKDqDBALSCDyCO6McrhVrL6EOpQxctgOYs87ecLZBp8FnTmPl3Onkbu8XcdwKirtRfLDSlmheGPjG7luQfRTpSunpQyyH63tyccLnRWpLXwzO6V26RjSwuPdSfbNPRKrowDJIA1meg90HV69FhmuSwapBVdEwxzZw/PIVVyO7SbDLBLNYlc4B7cAs/DChqnifpqh4YAeQ7APQIOseqzz22VrMET2PcZiQC0cD3WOWe7Q1CtHPOyeGwdpAZgtKtvWrNXUasTTGYZ37cFvI6d8oLLV4VrcUEkT/wBcdrHjGPzWsjBPdcvWP+paaP8A1T+YWixdeLradaNr5iNzi44a0IJPvRMuMqPbIJHn6SW8H71p9lxpXTu+IqTbMbWOa0kFhyHDla59SdDqPyjqrnOc3LC1w+ry9kG4p5XOr6vC6KwZ2mA1zh2TuH3EK06k1jYpJq80UMhw2RwGAT0zzwg2HqjsstnUIqlpkE7JG7wSJMfSox6pXfaZXIlje/7BezAd7INZOAmghBVRE9fRAP4Jo9EAOiYQAhFSQqpJCyWBgA/WPLTnt9JP8Fb1KASxymoB7C7aHtJ8s8oHjsEyOAk7AIyQCexKMjO3Iz5d1Ax0QjH4ea5upzzQWafgzuDZpgxzMAjHHog6RQmeqXI7IBCX5pgcqgQsAtTt1sU3OY6F0ZeMNwQiG1P+mX05TG5jY94LW4Pb/dQbygIQqDOAhHdCIE0lmvTyRsiihIE00gaCRnA6k/gorSlnCkR96RQRQmUuiBoSTwqEOqOcJoHJQIDHdCoq2TZMn6l8YY7bl3daFAIQoyObFG6R2drRk4QPKkFz36rFHCJXwWGxu6Es6qxl8PmbD4EzJHgloe3AOPVBqcGu4PKfdZadt1mWaN8YYYjg4dnK190CCllZ4LInmlYI3t8I4JcOvstAHdVDQhCAQhJAITQgWEIQgYSQhAFJNIIEQkppYRUUZTIUUDTSTRDQkmgEISQSQkhByznCjlc5uswMrxum3by3nAU26rBLXMsWeP2Subo3ZQudQ1J1qZ0MtcwvHI56ro+6gaiQpIVDZ0WmPoszVojViVYFJIKQWmTaFI8JAqFh/hwPf5AlB5LXLfzGoOAP0s+kLn9vNEji+RzvMkoH4rLQ7qbVDlME5wqLCcJ5JCQ6K2rCZpmsbyScIidalNacGxsLj6Lqx/DU5H1yMafJd2pWZTgEbG89yFa4E4LXluOvGcrSa81N8NWmjMUsb/TOFy7FSeo/w7ETmE9CRwfvXusqMscc8ZjmYJGHqCphrwOEY4XQ1bTDp8+W813/AGHHt6FYCFFI9Ee6XKOyB4ynFnxAPNB4ClEf1jRjqrB7isMVoQevhj8lYoxDFeL/ACD8lJVk+ios0q9ssdK39Yz7L2nDh96uTQUx1Y4Y3tjL2ueOZM5d+JVdSm2n4gilkxJkkOwefNauEj14QZKlA1bMszZy/wAXmQOb1KjBSlpukFKRgikdu8OQZ2n0W4JIMsOnRsrzwyu8R1jJkf06+Sqgiv1qoqsZHKGgtZMX4wO2Qt+UZ7goOfLRdBozqkDDK94IcQQOVRYozW9FiiEbo565BAd3I64XXB7hGUVhjvWJmBjKcjJ+NweMNHrlZdQf/wA6qP2P8OEFr3bTgZXYJPnwjcRxlQcbWpGm/QGf6uTc/joOOUatYidqenuEjSI35ec/ZBxgldjKODnLWn3CDj6vNEdU08iRhDH5cQegJGCUbxT+JpHzODY7EYEbz07d/uXVc2N/2ooz7tCckUUrAyWNj2DoCM4QcmxLHJ8R1GseHBjCCQeM4PGVKbj4qg7fqP8AddF9Ws9rWurxFreB9PRQkpVJHF767S8/tcgoOf8AEsX/AC3exgA8UOkwMZ9SrbNL5ihibUXmu4B2S1uPRdEhrmbHM3MIwQeQssem045BthcQ07g0uJaD7IM2pMaNU0mMncASMn0wpa5zY053cTgLVYowWJ2zyGUSN5aWvIx7Is0obcjHySSgx8tw7gHzQaT1Kj2T42jkkgYye6CFUIo+9BwUYQSHRIEFA/NNFUWBmxU/1Hf/AAK0Kic/0mp/nd/8SrkFVvHyk26XwhsIMn931Xnrz4ItHreAd08bxtmbGWg/fhd+9VFylLX3bd46rnT6ddtabHVe+BoixtDc/Vjz8lA/iJo8GpIBtl8VoDx1Cr1qpDSqR2IGlszZW/WXEk+606jUt3Y64DIW+G8PP1k8jt0UtYqWr9VkLGxgghziXd/Logq1VzrGqUqGS2J43yYON2O37lVqlSCve00wM2AzgFoPHUcrXdqWJZK1yINFmHgs3cEeWVVbrXrU9Wd0cbRC/d4Qdz+KDbqFg1KU87W5cxvAPmeAuc2rPJpDJ4nyy3JGh27xCMZ8h0XUswC1Vkhf9O9v4FYqw1GCs2r8u0uYNrZd/wBIHY4QQtTWH26NB0nhue3dM5hwTx0B+5Ftx0y3VMUjzDM7Y9j3bufMZVt2pMbNa5DiWSEbXt6bh6fiVGSvLqN2vJLC6CvAd2Hn6nO9kEXD/wDVA/8A+b+KIv8A90zZOf1HX8Ewyc69818vIIvD8MHjz69eiVcTDXZbLq0rYnsDAcDjpyfThBZ4dp8tt1iV0LWcw7HDBGPJUR6lMPh/5wgGfluccZzjKrgrSRyWm2aj7FiQkse4AtxjzPRRjLqnw3LDLA4yNJBa8EA5PGPNBbqAnq0YJfnJ3Oke1r8Ec58uOFOzcLNQZQbZ8CONmZJXkFzj5DKxwWq8AidYgvPbDgtMuC1p88LXZj8LUxfEJnrzMAJA3Y9cKKsp2y7UX1PHFhmzeyQYz6g4VzMT6s93VtZmwf5j1/cnXnaTJMyt4UEbc73N2lx9B5J6bGW1GvePrmJkd9//AGwqjG2W8/VZ6jLA8NrQS9zBlvsAoxS3nX56AmYSwbvGLeQPZSpSA63aeWva2QBrCWHBwo1X7tenkDXBkjQ1riwgHHVBbSmsN1GxTsSiURgOD8YOEVpp9TdLJHP8vCx2xgDQS71OVXVka/XbL9rwyVgaxxacFPT3DTGTV7TXN+sua4NJDh9yCdfUH+DaEzQZq2c44DvIqMc1mWBkkN2OV7i0vjDR9IyM4UKzJ4Irl90X6ydw2xOHJbny9cqFmKrOY/kYnst7xjDSNvmSg3zPsPvCvHuii27vFDQcny5UKFiWd9iCRwEkTtokDevXnH3LPadnVy25JK2u1g8NrM4cfXCWkvZBbueIHRAkOa1+c7RlBooWZZHW/mZNzYH4BDccKtluzYqyXQ8RQtzsjDNxcB3Kq00iZt+MZDpXEtyOoU9Pux06Yr2A9ssZI2BpJdz2QbqUrrFSOZ7dheM4U5WNmidG4na4YOFmt35KtaKSSs8vk6sac7f+61jkdMKjm69/ZImnp4gAXQMbZJInuzuj6feFzddka6OKJp3PbIC4AdAukyWNzBKHjw8Z3dlBy6wsu1C4ysWMBfl0jxnHoAtlKaZ009aZzTJEeHgcHPos2lTNdbuOzgPfluRjIHdOjPGdVuSbgGuxtJ6EDOUGmnZlls2Yp3NIiIwWjGeqgy1asV3zwGHjOIsEu48+eqo0+w0W77wRkncwHjdjKjYFGSqbDCYrJGQxh+rd5YVHXZu2gu+1jkKShFv8Fni8P2jdjzUsohpJpEIHlCSEDQl3TKCuT+si9z+SsVcg/Ww/epoArJLfbDN4RhkL/wBkDHK1krEdv6XOQCRGgcepwPgdM/LA07SOpz5BWMtbnND4nxbum/us2pRYbAIg2Mb8kgd/NTmqh7onWLjnBrstGAMlFTl1GGKQseyTd2Abku9gnFabM4jY6Nw/ZcOVWCBq7j0OzjKJyDrELG8u2kkDyQJ+owMcWkSbh+yG8lWMvQOr+O5+1mcDPUnyVUELDftb+c4B9lXch2267YGsaG5LdwyAfNQbIrLJXYDXNPYPGCh9uBkhjLy5zftbQSG+5VJrTvsxTWbLAG5+loxlVujsxNkMHhyROySO5VGwTRiEzPeGRjnc7hRitwzH9W4keZGFzrj3StqtjY0t4Ia48E+q1Or3JpoZJJImNZ12d0F5t127i+VoDepPARDbgmaXRSAtHUrMIWSao5z2h+0DGRwPVWBo/SLwAANvRB5auzbZiaRyG5WKwGtie9wIjMnO1emFSDxvF24fjHXhAqwMY5giaWOOS08hc23M0lkRsF0bnyNDeHuP7l2cquOKOJu2Nga3yCnhQMlHUJICKkOoWiMrOFojWozVoUgUhymtMphZtRz8hMR/cK0BV2mF9aRvXLSFKPBjkJpYLcg9kBGjT9ksIwQiLGnjlb9Ie1l+Iu6blzmlWteWEOacEchIPoB6lJYdJ1KPUa7QHYnYPrYevuFuPC0ySSklhBRcrMuU5K7/ANocHyPYrw7gWOcx4Icw7SPVe/yvGazF4OrWAOjjuH3qVYxDCD0QcnqhRQDxglTixvCht7jorYGjxG88lWI9ywYiYP8ACPyUsYyP3qLeGNHoE1UCx/0ya5NFl8EbB+rka0EO98raMELhwuzess1Px9279UGF2CPTCDZQvmSlLJa2tdA4te4DAOO6rN606k68GwxwN5DX5LiPuWOhX8bTb9ZuWTknbG4/VjstmmX6x01kNh7WPjGySN45/DuoqU+quZQhuxQh0bzhzXOwWn8OVI6oWXIoZK7msm+w/dzyepCz61Ix2lQuY3w2GRuGuGMdey6z2B7Bw0u2/SSOnCqMrr7XOe2tBJYDDhxjAwD5cqytchtQ+LC76Rw4HgtPkVk+HD/y57P22SEOHcFZaXhmzqpe4sruJBcOgPT/AHQdB2qVGtDnvc1h6PLDtPscK6WxDBtMsgaHdM9T7LjvZf02oI52x26TcNOD9TW5Wu5FYfeiu6e6OR0ce10Tz2POUVugswWM+DK2THXaeiy3tSbVsV4R4ZdI/D8u5aOOVHS52T2LJfXNe0MeIzsfIhU6w1n6R07LG/W8hxx1HHVBfrZI0ySeGZzHMwWujdgHkDlaa791eFz3fU5jSSTz0WbXGtj0adrGhrBjAAwPtBY7emVjohnc1xnEIeH7jnOOiDtY7d0AHC4ty9PFoNVzDiabazeOo9ffhRsuZXiilpfNfMRuG7e12HjvnPCg7pSPKDy0EcEjPsmOnkqiODjrhSQnhAklJRQMpeaEIIkc+SfZMnglL+cIJBHKQ8k0VTNn5mr7u/8AiVcqZji1Vz0y/wD+KvUFc0rIIzJK7DB1IBP5IgmZYibLE8PY4cHHVFnipP8A6bvyXH0m86LSIRFUlmEbTvLeAOT+KDuIWeK9BLp4u5xDtyc9Qq/0lE0QukjkjjmIDJHYwc9Oh4QbEBUz2WQPYxwe6STO1jBknHdKvbZYkkjax7HxgbmvbjGVRMzQiURGVniH9jcM/grOy5Gqvji1rTpX4a0bi449Fuj1CCWyIPrZI4Za17S3PsoNHTog8quxahruayV/1v8AssaCXH7gnBPFYa50TtwacEYwR7goJ9OAjKzO1Co1zmmYYacFwBLQffopzWa8GzxpNu8gNOCc5QXKm5WFuNrTIWOY8PY4c4I9FD9IU/FERsMDycemffotWMlBkkrWrETobFpnhO4dsjwSPLOVqa1rGtawYa0AAeQVL7lZkhY+eMOBwcnoVcD5IFKxsrCyQbmu4I80+mMcKk3K31f0iL6PtfUOFNk0UkXiskY6Pu8HgIJ7j0zwlkquKeGUkRSseR12nKJZ4YXBsssbCeznAFBaCSE2l3QKiyxstWT6jjaXAtcR28wufRa6T4fLnveXAPcHbjnOSg6+Tn1Rn1WHS5WN0uu6aUAkHl7uTythkjDQ8yM2nocjBQSBwjJSaQ9oLTkHoQoGWMO2+JHkcH6uiomScIHn3WaQSG9EW2mNjaCHRd3FXveyNu6R7WA/3jhA8lHVV+PCZNgljLiN2A4Zx5qXix7d/iM29M7hhQTHCR6oY5paHBw2+eeFRTZM3xPmLLJiXfSR2Co0cn2RnsudXIv2bDpnnwo3bI2B5aPc46q/T4p4o5BYcPtnYN2cN90GrHHby6J4Gc7Rnzxyjp6IGT7og9yge2EcBPCA5STVBss+b+V2u8TbvJ7YQWpgJJoAIQhBXL/XRferFVJ/Xxezv4K0IGFR8pX8QybDvPU7jkq9Z7NxkEjYWsdNO4ZDGeXmT2QWyMZJGWPaC09lTFTgilErWkvHALjnHsoG1NHgz1nM3EAbXAhSdYlbbZC5rA1wJyDyiskwil1Jz3ue1rRw9uRyttetFAXvja7e/q9xy4q8EhHJRFEdOKN5e0ybnHLvq6qcsDJmgOyCOhHUK3ohBmjpxxymVznyyYwHPOdvsFH5EbCxtiVrXdQMKU9l0U7I/C4f0dlXhFVPqROhbG0bQz7JHUKEdMCZsksr5Sz7AdwB64WlGEGZlTbZdOZSXO6jHCbahFkzumJLuCNqvTRHIKEkZXJ1CEJIBMJZUh0QNqvjVIV8fRajNXBNRCllaZSClhRB9FIcIPEapB8tqM0fQE7hnyKyFeq+I9P+ZrizG3MkPXHdq8qMFRTGVJLIRwUBhSASGU8oJse+N4dE4tcOhBwQu7S+I5YgI77PEH/mN+1947rgZwVIlB7qtagts3VpmyDyzyPuVxXz9jiyQOY4tcOhBwQuvT+ILcOGzhthnrw78VdTHp1iuaVVuzeLMHCTGMtOE6eq07vDJNjz+xJwf+624weVUch3w5UP2ZJW/gqH/DLP2LRA9Wru9BwCfQJn1QeePwy4Hiw37wVAfDtqOQObJE7HqvSIQHl7JJ/egoDKNxSKCBjk/igZPOe6g6ON0ge6Jhd/eLeVIggDulgj7zwgjLDDYwZoWSEdC4ZRFFHCzZEwMbnOApjlCDNLRglldIN8b3faMTtu73UjTr/JPqNZsicOcdSruAU0GIacNvgutTOg4/Vkj8M9cKUlN5susQTmF5aG425bgea1fuCByMg5Hogor1vCkkmkkMs0mA52MAAdgFVqNF9t9eaGRrZYHbgHjg/zhbMozzhBz7tG3aovgdLG58rtzySQG4xgAfcpz17L9I+V2xmUs8Mnfxjz6LRDar2XvbDKHOYOW9wrehUVzH6bLa0iOq/bFNCQWODsgkK+OfUpGMY+u2J/AdKXAgeoC2BNAO5yl3QmqhJlHPdJA0uiOEIEn2SKB7eqBqOOchPJRygYRjHRLqn1RVEuPm6uf8f5K7PoqpB/Ta3s8/uCuUFVt22nYd5Ru/JZNDP/ACGI/wCBxP4lbJoYrEfhzN3tz0zjKgylWZXdAyLbE/7TQSEHLpWI6vws58sXisLnN2djkqGqCf8ARtLeII4y9pbHHnLRhddlGpHC+FkIEbwMtJOFW7S6ZiDDE4gdCXklvt5IFfrmzcj+XsmG1EzI4yC0qGny2PnZ69xsZmY1p8Rg+03nGVfLRhlLXkyCRrQ0SB53Ae6sr1o6weWbnOfy97zku8kGDUcHXNNBx36/elr4cZqGzmUzfT+5bbNKC1IySZrtzBhpa7GPUJRUY47DbEj5JpWjDHSH7PsEHOiFp3xHcMTow8NAHiAn6fRXT1bMPztp80ZkkhwWxgj7/wA1ss0Y55mzNe+GZvG9nUj1U69SODxMudK+Th73nJI8kHL06C3JorIYflvBkYRznPPVV6rA+t8OwwSSB5Y8N3D71uGliMOjgtzRQOOTG3HHseylb06O1XigEhihixhgAPIRVGuxxxaK9rGNaGFu3A6Lps/q2kuwNoJz7LNcom7VEElhwH7RDB9R7LQ1m2ERyO8TjaTjGURxmSQjSrrK0U88Li4mR+NoPot+lEnS6pcf/DCrj0t7Kz6otuFdxOGhgzz6rTThfWrthe9r9nDSG449UHOhhjm1+5vGdsYxjsT391m1Co2o6nTh3SxSS73Nc7G88cFdKKjNDektfMsLpcB48PjHpyrL1NlyNo3mORh3RvA6FBRLXtz2qszK0cBifyQ8HLe4VTH147l4M8W06T7QbHkMPln+ei2RV7BkY+zZDmxnIZGNoJ8yqoNOmrPnbBYa2GY5JLcuHsgo0Uu/QUgcT9O8D0ToZ/4dd/kf+ZVtbT7FajJVjlj2uyA8g5weqIqFiLT3U2ywkEYDiDnB6oKYazbXw6xhblwZlvHdDZGXKVGtsZl5+sADgN6+2T+a013s02GvWsSM3OOyMtB591TpVdjbFuww5aXljPbPOP57IrfMx3yskcOGnYWsA4wuIHwMZBBbpOrua9uJQ3gkHufVdi3E+es6Nj9jiRhx7crPLVtWmtgsvhEAcC4sBy7Hb0RFNtjBrlIta0EhxJA68FD/AAjrknzmzaI/1Qk+z64VtmnZl1CKyx0IbECGtJPIPn+Kyzw2ruozPrCGSOP9X+tbkA98BBdpDI5bNyRkUfy5ftYdo588enRV6VUgsGd8zA8NlLWMd9lv3K6tNdZZdTmbD4gj3t2cNHurNOqWKYlDzE/eS8YJ6+Xsgr0pjRJcg25ibJgNPRGjsY75thY0sMpBbjhW0q1itJYefBc6U7/tEYPkihUtVPFyIn73bx9RHPl0QZ9MqVpjYdLAx5EpaMjoOFOoGVr+oOYwBsYGGj71dRr2au9sjY3B7i/Id3x06KNatYbcsPnZH4c/XD/s9fTnqqM9GublWa1MGy2Hk7N/RuOgCsdWni0tkc1lkbg/L3OccEZ6ZUoK9ym10MDYpI8ktc52Me6LdGaWKvl4nkiduc13AdyoKmSwt1aBlIjw3tIeB9nopWoN+rtYx742vjJftPJH8FZJDckvQWnQsDWAjw2P6cdcqT4rJ1VtjwQY2t2D6xn3VEGwtpanCyDcGSMO4E55VZqxHWCzMmNm7h5yTx3WiaKy/UYphDmOMY+2MnPdE0NmPUDZgibKHR7Bl2MHzKDb9ySTA8MAe4Ofj6iBgEpohoI80JIK5P66L2d/BWqqT+vi9j/BWoGOSFzKhLtTtPcMuGAD6Lpg4WGSGSvcNiJhkjf9to6hBrc0PGHDIzlYbxlN+FsBa15bjc4ZA9VOe1NI1rKsEuXOG57m4AHdVzPd+k4nCN5a1u0u2nGUDZ8xXuRxyzmcSDqRjCm6eaxbdBXeIo4/tPxlxPkFCzITqMJDHlrB9RDTgJsb8pdkkkDhHJyHYQWRSyMndXkeC/GWuI6rJ81flbMY9pDDgfTkuV0JfPefbcwxwsbhheMF3rhR06QB8jcOBc8kZB5CKJRK6Wo6YbXnqPVXzWZfmBXreGCBl739Aqr0rRcgBJO05cQOAq7EMIuGWxHujcOCc4CC8WpA+SIPjfMwZyBwQnXsyvqvmeWZb2AOEU3VnSu+Vr4aBgyYwD6BZ5Y5G3BXHEb3bz7IN8JlfFul2hxGQB0CystWZ3vZDFH9BwXuOB93mtw4WCnNDE+ZskgYQS45PZBmLgOpCqdYjb1eFkJ/FVuAK4a640yalXj6kn2CzO1yAHDY5D9ygWjsqvBduO5jS0ppib9daD9EXtkpDW5i04a0ehVDqUbs7eCqvkpdo3YI7Z5VRrZqlp7hyG+wyvRVnF0LXO6kZ4Xk4o3xzNa5uAT1zwvWQDbG0ei1xYaAVL2UAe3VTaVsSbyP91MKKGkEoiY9RwvL65orq7nWqjcwnl7B1b6+y9QmCg+dgg8hPK9Nqvw+ycmahtjlJy6M8Nd7eS83LFJBIY543RvHZwUUu6lyojlTz+KCPVT6qPZGUEigHCgSmAgkcZwt9LWrdM7d3ix/3H8/vWHPoh+O3RB7Chq9W9hrXeFL/ceevse63kcr58V2dL12WuRFbJlh6B/Vzf8AcK6mPUI6qLJGSRtkjcHsdyHDupqoSE+UYQJcjTI49T8ezbaJTv2sa7lrR6BdjHPK5sVO1QnlNMRzQSnd4b3bS0+iDMHXtL0yw6bZneBEAchuT29PRWupF2nCcWJ22tnieJ4hxnrjHTC02ac1ujNDYlaJJPqbtH0sI6e6obLdFAVXU3+OGeGHgjZ5Zygx2b002jQ3IpXxS7gx2zgEroajJNHpXjxTFkjGB2cA591lt6ZLHoYrQDdKwh5A7n0ULtyS1pD4Yqk+/aA/LcBuMZ90VqsT2G6K21HKGyhgc4loIcq32NTdSFyLwGsDNxY4fU4dyq7c7P8AhsBp+osDNuDnPGQtHjxfoDPiNGIdnX9rb090FWoWZrOgGeFjAJIz4gJPA74UtPksw6OxzYI3tZHlg34Lh37KqJzT8JuDSCRG7cB25WvTLUBp1ImyBzzH0HOB3z5IHUvPt6e602FoA5Dd/Xzzxwr6k7rNdspiMYdyASDkea4kW+vauaSwENmeDGR2aev7vyXoAA3DGj6WjA9kHHbaZX128Sx73OY0BrG5JOAt1PUIrkkkTWSRzR/aZI3B91mpH/8AUGoHuGt5+4Jx8/FEhH/kKDVJegie9pL3mMfX4bC7b74Q/UKkdaOw6YeDJ9l4BIWSnOyS1cloVNxztke6TaCfQLNpFcW/h2eA9Xudt9DxhB1XXazYGzumAidwHEEKfzNcQiYzMEbuhJxlcipP89plSnn6y/bKPJreT/BKZ0svxSWxxskMMX6tjnYA46jhB2Ypop2l0MjJGg4Jac4UiufDWtfpc23QshjfHtka1+ckdCugUAOOE0uiAVUPlCXt1R1CAznCMpowgaMI+/CMHzUVRJ/ba4H9x/8ABXFVP/t1f/I//wDlVyBBPHCyapc+QoPnABdw1oPTJXPlvOrUW2W6kyeZuC+L6dp8wEHaR16LlT2bDdWqs+Yc2rZG5o2jIPl0V755W6jYJnIrVmB7wGDr12/gg3IyfuXKr3p7VN9sWoYTyY4SAeB591G3qcz9Ej1Cs8MOQHM25BOcFB2FGSRkTd8j2sbnGXHAXMuz6lWpfOF8IaMEwhucA+vmq/iEyS6fXkY9rYnPadpbznHXKDtLPZtiKxHXjZ4k0gLgCcANHcqyMStYBM9j3+bBgLjSfNn4lZtkiEnhHaS042+vqg6en3RfgdIIzGWPLSD0PqFpWKS5M68yjXEZmazfNI7O1vsE4LcrbxpWRGJNu6N7ejh7INoASwBnC5bNRuPltwsgiLq/JcM4x+eVsoWJbNJs5i2TOBIY7OMoNIHOM89ws7LcT7Tq2Htka3dhzccZXO0Y2Pnr2WRlpl/WHd9k89OOVOxK+P4gd4UTpXugw1oOPLqUHUQsda7K+4alqv4UpbuaWu3AhTN0vtPrVYTM+MZeS7a1vpnzQaU1RWsttNeA0sfG4tewnkFRnuCKy2tDE6adw3FrTgNHmSqL5HtjjL352t64GVXXsRWovEgduZnGcY5UK11liWaHaWSxD6m5BH4hc7Srj46RZDWkncHuLi3gDnz81B1J68NgN8YfY5BBII+9Rjmqx1Q6F7PAZ9I2cgfglXtttUzNHE52ctMfAPqFVp0sElCQ1ofBjy4be+UGiCaKzH4kD97M4zjunLNFAzfM/a3zxlYtGcyLSRJI4NY1ziT5cpTX3TUJZGVJmxPYQ2Q459cZQboZY542yxO3MdyD5quSlXkkL9jmOPUxuLc++FlozirokMro3SAN52445S/TVfdEPClEcrtok4xlBugrQ193hMwXdXHkn3KtWR11nzD4YIpbD2fb2AYb6ZKmy7G+s6djXvDMhzQOW+6DSFLAXOGqxujEkUE8rcZcWt4b6ErdBKyxE2SM5a4ZGUEklnZdY+0a7YpRIOuW8BEN2Oad8LGSB7Bl25vRUXPfHE3dI9rB5uOEBzXAOYQ5pGQQsdm0yxUtMbG/LGkEvbjB8vdUVtRhhpxNLZH7GAOLGZDeO5QdXCaqbNGYBPvAi27tx6YVI1GA7SRIyN3SR7CGn70RrQj8kIFhCeexQgSEJoKZP7RF/ld/BWquT+vi9nfwViATzhJGEDyfNLlGFjtWJn22U6zxGcbpJMZIHog2c+ySzSwzxQl0VqRzgRkPAOVC00st1jud9R5BccdEGw8oyUOLWN3Pc1oPcnCQewt3Bwx55QSHRB5GCMhQ8Rh5DwR6FU2bbK7WkYeXODQMoLZ2SPgcyF/hu7EKqvWlEjpZyN2A1oByQPVXscHAEEE+iZcwHBcM+WUDwQCWjJ7BYa1aZsjvGrRu3OzuJBwtxdgdQEZHTcM+WUHljhR4CZICiV53dEhMBLAznqgYHThAy3PRMAdHBCmPQKoGR4LQAC3PIIXYjwGjAwFyocFw6g5XWiHC3xZqzaC4E9QrQq1MLbKYTCiFMDPqiGj96MY9EwD/APSqF1VdivDbj2WImyD1HIVuEBB5258M4Ln0pv8A+3J/Ari2Ktio4tsQvj9SOD9694ghrmlrwHNPUHlTF18+yCgDj1XrrmgUbOXMaYH+bOn4Li3Ph+7WBdEBYYOcs+1+CiuXjCYSyQ7acgjsUIJ544USUgjlAc+qYJCAmEHS0jU3UJtsjs13n6m+R8wvXhzXNa5py1wyCO4Xz4jPUL0vw1dL43U5Dkt5jz5eSsSu6hIpqoCdrST0HJVcFmCyHGCVr9vXHZW8juuLp9lsNzUdzJJHGXhsbcnqUHYJ5wjP4KipdhuNeYS7cw4cxww4fcia9Vgdtkna13cdce6C4J7jhJrmva17HBzXdCDkFREsRk2CWMv6bdwyglnkn80nAEYLQR5YRkbsEgHyyj0zg+SBANZkNY0A9QBwViuRS1acjtMgjbMSCQG9R3W79y5+n2bMuoW608jXiHG0tbtRUqkb57huzRbCIxGzLcEnucLdjPBHHoUHryntRGWHT60Exmia9sncl5O7380M0+Bls2mvl8U99/UeXspXrLqtcythdMQQNrOvur2HcxrtpbuAOD1CDENLhbNJJFLNEyXmSNjsAqzT6TdPa9kUjjETuawj7P3rSRgl3VARWSpp0NS1PZjJLpjnHZueqjc07x7MduCUwWWDG4DII8iFtxwqpLcEVmOtI/bNKMtbjqoIwQTNmMtifxH7doDRtaB34V6EvVVAQkmgeqACOp6dEIQPzSA6J90IqSSAeAgqCqT+31/9N/8A/KrVS7+3QD/0n/m1XIMWr03XtPfCzHiAhzR5kKmK5vrtjGnPNnAaWujw3PmT5LqbchGeMZQc3XK75KTZIW5lrvD2gfwTr1nSaXK2UFs1vc9+exPQfdwt+Oc8oPPVBwqElWrVFa9SJsxkj+p3b+eMFW6wc6LHEIPCe9wd4TBnbzz0XY5808n/ALIOXrc7JNEc2IlxkxtABycHlU6oRNotZzMuaxzC7A6ADldrLvNPJQZobDbchdDnwmcB2MB59PZc59mBvxIJDK0MbDtL88Z8l2sYPRLjyB+5BysCnr0k8zsRWIwGvPTPllA/pvxBHPCcwVmYdJ2J54z966rgHNLXNDh5EZCBgN2gNDfIDhBytKnjOqahiRv1yDac/a69F1xku5Vfhx8ERtBB6hoU890HG02eOvZ1ASu2udMNre5yewVrXg/Ej9rgcQbevqOF0hFEJPEEbPE/vY5URVrh28QRhwOQ4NGcoMMkjf8AiWEZHEJ7rLRgA1O6yaxLC8v3NDX7dw/iuv8AK19+8wRl+c7tozlOatBYAE0LX46EjlBnow1o5p3V5Xyuc4CR7jnn0P3rPWxF8QWhIQ1z2AsJPULpMYyNgZExrGDoAMYULFWC0AJ4myY6E9QqK4BUbYsCBrRLjMpbz+9ZtA4oZH/mO/NbW1a7a5gbE1sR6tHGfdRip14GvZFFsa/qGkqDHoXNSwR/5rvyCjo2DpMp/wAT8rbHRqxMeyOItD/tAPPP70mafUiY5jIi1ruoDyP4oOSGud8Lu28jcc/iV0J5WR6EXbmhhhAb68dFohqQV2OZDHhr+C0uJBVLdKpNDh4RIOcAuJDc+SDI04+Fw7ziH5rZTijdRq74mOLGNIyOhwmdOrGsINrxGDnZvOFbBXjgbti3AeTnE49soOPpUM7pLIZadARJ9TQwEn15WyKtHBWvlk5mc4HeTjg49FdPp1eabxXBzJD1dG7bn3UxUgFX5YNc2Lya4jPv5oKNO+jRm46CMn81LR/+mR9+XfmVaylCysYGmQRntvP4eylWqx1WFkO/b1w52cIMlwitqcFp30xvaWvP8/cs0Uj616O/Mdsdhri7PbuP4Lq2a8VqLw5mktzng4RYqw2oRFK36AcjCDIGObokrn/akaZHfepVsDRWjt4Of3LVYrssReE4vazuGnGVWKUbavywklEf+bnHl7Kjkzh3/DsW37Jd9XtkrqagWDS5d32A0YU4qcMMBgG58R/Zec/gqxpsJ2tkfLJGw5EbnfSP91BZRL/koC/O4sHVaMoPXKFUJCEIBNCCgqlOJ4fZysUJf62E+pH7lYEAPVZ3vvbjsrwlvbMi0IQUwm05/wCvijjbjOWvzlZGfq9Zk3dXs4K6KpsVmWC12S2RvR4QXFwa0uJw0DJKx3CHWqhHOXdU5qlieMxSW8MPUMZgn3KlPUkkfEY5mtEXQFuc+6CuwYGX2ule6RxbgRBm5Z6jG2PmYnMLWbvpDh0Wx1WRtgzwytEjhh24cfcqWQvoOlnmsBzHnJJHOfQBFZYS2Gi+v4bd+/YBjqT3Vl6rBHVjAiZ9oA8dVIRMl1UytJIY3J9ytFuF08QaxwDgc8oKrZ+X08MgaIw7j6eEpq0MNPxIWBj2DO4dT7qXyks0Lm2pQXE/SGDhqjLWtzxCB0kccf7ThkuI9EFNk+PDXkb9D3HG4dVZLUgqiKSFpEhcMkkklW2KsjhEyuGNZHj7R5KstQ2JWRhgj+khxy79yDzpclnKrZIJG5BCZ98rzux5S3Auxg/glkhGSBnKCzIHmrGDyKoa4nqrW4+9BdESXjjnzwuqzouZWJLwOOq6jF04sVMcqYUWhSW2DXI+I7MsEERgkfG4u6tOF11574peR4DfUqUcxmq6izpclx6nKtZrmpNP9pJ92j/Zc7PCkMd0V1W/EWpD/wAVh92BTZ8TXx9psBH+U/7rj58kBB7nTLZvUxM8Na7OCG9FrwuF8MWd0Utc84+oLuqshSHCijgKjJf0urqDSZW7Je0jeD/3XktR0+fTpgyUbmu+w8dCvcKi5VjvVXV5W8H7J/unzUV4XCAMc5Tex0b3Mf8AaaS0/ckPVRTJTbz1R1QP4oJY+rAWnT53V7kUrexGfZZuVKPII91R70kZ46dUA5VVRxkpwP8ANgVufzVZMLm6KQbOo4PPjH8yukFl/R1cSGSIyQyOJcXxuwTnzQY8OHxFM6LP9Vl2Pb/6VWh/N/KSSxRQSmR5L3PcQ4ny6LrVqsVUvczc57zl73nJKzjTnwTPfSsmFjzl0Zbubn0Qcywy7pulWGu2xiSUbNhztBPICnLWfJpjYYtNc2TYHMla5uc9c5zldSShHLTkrTSPk8Tlzz1z5jyWeGrqkUQr/MQGNo2tlIO4D2QYtZbI6hRlmbssh7QX9xwU9YoRVafzULpBZjc0+JvOTzzlaNXpW7McEcAa9sZDi5z8OJAT1eK3c08RRVx4jyC76xhuPzRXQjcXsjeermg/uXFq1nT6xqGJnxsyA7YcE/euvXL/AJePxGGNwaAWkgrmQNs0dStzyVpJK878ZZy4Y6HHkgKkk1TV36fJO+aKRm6Mv5c3jz+4qFZ9+axfgZbeWwn6SQN2ew6YWitDJY1R+oywujjYzbG132j64/FU6VJ4eo3XSxTMbPIDGTGeevXyQKWbU62jCxNL4dhh2kbQdwJ7rTqU9iHTWXIZA2VrG7g4ZBzjtlV/EL/+WuiAcZHkEBoJ6HlV6tYik+H2tY7LnhoDcHPGMqC23Z1OKp86wVxG0BxiOd2PdX2dRZXoQWGM3OnwI2E9SVTqViE6A9zZGnfGGt56nuFkvSQO+H6bi/D2lgjc3na7vlBst3L1WaCJ7aw8c7Wv5w0+RClYtui1erXmrROMgwyUHJHHPZUxyQ37kDrN6tIYjlkcZxud58p6i5g+IdOBc3P1ZGeiC23qTqeoR15K5cyUEtew5J9MY8+FFmpvbejq2qjq5lzscXAgn1VWoYHxHpzc8hrkta41TS/9U/mEG2e42KyytHG6adw3bG4GB5klV1dRNm2+u2rIwx8SF7h9J7e6z2S6t8RiWFvjOkixJGHAFoHflX0KkotWrs7QySYgNjDs4aPP1QbeyO+UDCC3IVQYwgn8E8IRUgUZ9Eh05R0zygpccajD/ov/ADar1Q4/8yi9IXfm1Xnn3UGPWGMdplguGSxpc056FQp3KsNCoyaxGyQxNJBdz0U9WONIt/6ZWWvWrj4bz4TC51feXEZOceaDq7mlu/cNnXdnhVxTwTuLYpo3uHOGuBK5bBDJ8KwttTuiYWgbm8nrwMd1C/I35vSnRxSxuEgb4j27S4cIrrtsQPf4bJ4nPPQBwyptfG9+xsjHP8gQSuXJEyl8TRTBrRHaaW5x0cP/AK/eq5HCLTtQ1OJrWyTO2xuA5Dc4yP3ojsh8fibN7N/93PKZZvBYSRnuDghcFld8mjsij01/iuYHNn3Nzu65znK7dXxfl4TYGJdg3j1QYNDmfJWsGeYu2TFoLz0C6XX1B7hcPRKVewy0+xGJMzuADjkBQrWpNPj1WGMktrnMWedueEV38c46FG0rgQMY/Scipafbe3cJ8c7uuc56KVy3Ye3T61hkrTIN07Yx9TvT9yGO97IwfLK5DNzNSrGjVniiOWzB7SG47FVR1my69br73sgDGucxjiN33/eiO4gLlUoxU1uarCXeC6LeGkk4PH+6s1q3JWrxsicWOmftLwMkDvhB0sIwuLLOyCWB9D5pzt4bI2QOIc09+VZdB0y5FadJM+qeHN3k7T7ZQdYA5VFa1FaEhhziN+w5GOVTTqyPjdLYlmDpskMEh/Vg9B7rHoNfD7MniSjZMWhu7g8dT6qjs4z2RjC47WWJNXs1m2pWwtYHYLuc+QPbqqpbN2hWgr2Jw2SWQ5lJ3bGf7qGO4RhGOFyfnY4LlZle2+zHK7a9rjkg9iOEPNt2sy1orTmx7MuLsEgeiDq9EdFx4/nWam+g24XRubv8R4y5o9PxWio+aLVZacs7pmeGHhzxyOiDodeFXYfJHC98YYXNGcPyBhcxmots25g+6KsMZ2saMBzvXlW07hswXInuEhiBAkA+2CDgoNdCw63Vjmc0AvzkDp1Wkj71yaQm/QDH15HMlYHEAAYIyfRWGy9+lQyR2H+NI4NBIGck8jp25QdFHRQ2O8EtErt2Pt4GfyXOoG9erlzrnhbXFo2sBLvUqjpowudUtzWKthkkm2eAkFzQOeOOFRHJqlmhHPBJl+cbcDnHc/8AZQdjBRhYRPYtXZK8cghZCBvcGguc77+ycU8zLclKaQF+3dHKG8n7lRtx5oWDS7E1qKcSy5e2QtB2jyRStyEWzYfvEDjjAxxhQbpC4MJjaHOH7JOMqmla+cg8Us2HcW4BystV1y7EbHzIia4nZGGZGPUpaGNlNzScnxDlB0kfcmgKoEIQgrlP6yHy3H8lYq5ftQ/5/wCBViAWd9+uyURlz9/93w3Z/JaOcjHRYdRaYrFe0OjXbXH0QXzXK8BxM8tP+Uq0zRiMSEkMPQkFYtVL3xMZGN0oy8EdgFa6z4unte37U2GD3PVBoilZMzfE7c3zCmsr7DmTMq1og+QNyS44a0KUdg73xzgMkjG4hpyCPRBf0ScwSMLXjLVm+bnMQlFdvhE8fXz7lUXZLAuQbYst5w3fjd6oNscUcLSI24yck9SU1TPafAI91cuL+OHDgolsujljjMB+s4BDgguwmqXTPE4hEJJPOcjAHmq3Xcl3g15Jms4c8YA/7oNWU8qllmN0JmLg1gGSfJUtvhxBEErYz0e4DCDw+9zcEbh6LRFdPAkaSPPuqGkH7X44SGA7jBXB1dNjo3j6XZHqrA0YWaq1pZh3BHYhaOnAKjQ6dFMHKrypM5Qa6ufEHX7l1GnhcyoDvHT2K6bBwunFirMqSi0eqmtsBec+KHfrYB6Er0a8x8UE/NwjyaVKscZAOEgnhFS6owl1PKaDZpls0rjJecA8jzC9ux7JGCRhDmOGQQvnw7Lq6RrT6LhFODJXJ6d2+yrL1qFVWtV7jd9aVsg8gefwV2D5FVCSyB6JnhpccADqSVwtZ1uNkb69NwfI7hzx0b/3UHBuPEt6d7fsukcR+KqI7d0DPbspAZyTwo0r+z6qTc9eqZAzwfuR0wgkGuecNaXHyCbAd+09QeeyW87NjeAeuOpVkO5z2hzt2OFR7PTv+nV/PatKqrt2VYW9MMGVb1VZI7g07AHOxwCcA/es1C4bkchdF4bo3lhG7IK0gnuuLpT7jo7QptiH64kvlzj2wEHbCpguV7E0scT8yRHDxgrPp12az48VhjG2IDg7ehRp9oz2rUT60cUkZAc5hzu/cg3HlAWQ3i7xHQVZJo43bXPaQOR1wO6zajqDv0P8xVZK0yfZfgfTzjlB0ycJKijN49Zhe2RrmsbuMjcZOOqqdqlNoLt7ywcF7WEtH3oNZQSfZVy2YIYRM+VoiPR45CrfqFJuwG1GC8AtyeuUF+ecZ5TyVQ21Wlk2MsROf/dDhlWNmhdIWNlYXg42hwygmMjunuOOqxajqLaIh+lr3SSBuC7GB5rbwT9JB9igXB4IBHsseoVJJn13wxxyMicS+BxwH8dVsxzjILvRPGQWg7SRgEdlFci1Q+cjEcemtrO3A+KXD6eecY6royVKsj90leNzj1cW8lZdJs2LEtyOxL4ngy7GnaB5q+lJckMzbkLIw1+I8H7QQOSjTlk8R9Zjn/3iOUp6FSxKJJoQ5/nk5CyPt2rL7opu2ipw1oaCXu+/st8DpZKsTrDNkxbl7R2Ko4tmlXl1Kd2owTCPDRDJGCQQPMjPKu0ym2DUt9HxxU2Hf4oIBPbGV2WnBCwsvynVzRliYBsL2vDieOyg2JoQqBGE+6CQgQ7dkc9+CmBwkoKD/wBSj/0Hf/IK/wC9UH/qbf8AQP8A8gtHHkgy36r7lV0DJfCa/hx25JCg2lM3TPkxYZ9nZv8AD/ZxjGMraAkg5jtHMmlspSWOYjujeG4x7hStafbtGvLJajM0Dw5rQzDfv7rZYsRVoDNM7DQcYAyST0AVUF6Oa0+ttfHMxu4seB0+4oFqlF1+qxgkEcrHBweB0PfCufUhfR+TI/VbNgx+auA5wVSy5BJaNVr3eMBktLSOEGSGpqUEAqtsw+C0bRJtO8N9umV0GtDQ0AkgDGTyUxyhBzKdO7pzJBEYJhI4vLXOLdp9+6sraWGVrLLLw+a0SZHN6DyAW7zycAdyoxyRyx74pGvYeA5pyEGCtFqlau2qz5dzWDayUk8D27qy7Qkl+WmglBs1+hf0f7rchBmiN+WZjrAjgibyWNduLz/ALNWrWmazPafEwRzANwH5LcLp+SO3kg50de2NafbdCBEWeH9sZHTn9yt1Om65CwxOAlicHsz0J8lsQgyxz35nxtdWEABzI9zg7I8gPVVSQy27bxbqvFZjD4YyDl3meevkuhlQc9jSGue0E9ieUGHSTbgb8vZrv8NpPhvJHA8iq6EdyrJNAKx/WTb/ABSfpDe/38Lp5688oyUHMgEzNXsWHVJhHKA1pwPxPKt1SrLI6CzXbvkgdnYT9oLfnPCBx3VGWKzYnma1lN0LAcvfKAPuGFlj8U67JOa8oiczYHFvfjn24XU6pZOfRQctvjHX3T/LzCEx+GHbe+Rz7JtMv6dM3y83hFnh7tvfjn2XTJwMk4CEHKihl023ORVdPDKdzXMAJHotYmndVmfJWcwOy2ONoy7GOpWsHyRlBh0YPipNimifG5hIO8YByT0WanVfHqkkTjmGuS9o9XdFvv1BdiY0v2ljg4ZHCdauK4eXP8SSR2578Yyf9kF/n7LjaTc8CtI18EzgHktcxhcD6ehXYeHbHbXBhxw4jICxafVfVbtZaZLEXFxwznPvlBTQglgrWrFiNzZbBJ8NoyQO35q7Ry6OmyGSKRj2En6mEDr5rcM5QSSgwbDS1CaZzHOgmH2mjO0+qUMclrVXXDG5kLG7Y9/BcfPC6Iz2SdkdUHJqPOnz2IpIZnOc/czY3O5LT45XvvRTROjfMcjIOOnmuvk46lGT5oOVQsmrX+WkglM0eQGNYTu8uVLRNwhkjka5kniF2CD0XT5QScIBHZCFUCEYzwhBXN9qH/P/AAKsVcv2oef2/wCBViAyqrMQnrSR9cjhWJoMGlNkkY+ec5Lh4bf8o4VNWKRuomA/1UJLx7ldX7kAck45PU+aDmWYo2anusOc1kjeHBxaM+pVsHyDJZnwh0z2s+t24uGPLK2ua17dr2Bw8iMoaxjWFjWNa09QBgIOZJHFDD8zVtlg4IZnIPphX2d3zVRzxjPXPbhafl4A8P8ABj3jvtUpI45m7ZWB7fIoM9rZaqP8J27YcgjpkLFLvusM8eR4GMDzPddYBrWhjWhrMY2gYGEmsYxmxjA1vkEGOs75gzSjuNg+4J6b9NYtJxgnIWuNjY2hsbQ0eQVclOvMSXx9eoBIBQcl7TLTmczmPxe3kuhac1umu3HDdvC1tijbGI2sa1gGNoHCznT628Ocwu2nLWucS0fcg8LE0OOCSPdXsrt3ZPRELWN7jHoFYXeXRed2iwjGMfijOPNVhyec90VdnzwpBzc9VTkEdcpjB/7qo6VLmTLfLqF1GZwuVp2C48YPsuoF0jFWDhMeqQPCYWmUl5b4nOb8Y8mL1BK8n8RuJ1LHXDApVjmDjul+5APHRPr6IpjnCljOEhwE890DxyhGeOUA46jI9ERKNxYdzCWkdxwtTNSvs4bblx6uyso/nhPjugtls2LHE08jx5F2Qqj2QffjzTJzgcIECPLCZBHsgOxzx96jnPogY6p5HRRKWevogkOvC6OlVhZuRs/xc+3dc5vJxkL1nw9UNer4z87pPsg9grErrHGeEkFM57KohI9kbC+R4awdS7ouX8OyxmvYAe0HxC7BPOPNdb7kbW/3W8jB46oOVpMsbtT1Ate0/UMHPVS0pwdqWokcjeP4rd8tW5xXiBxjIYFGKlUhc18ddjXt/aaMIOfHRlLXXNIuujbIS4xP5bnuq7Vl0/w14j2CNxIBAGBnd1C6P6Mp4w2NzB0IY8gO9/NWTVYZqxqvZiDGA1vGPZRWXUHOZobgw4f4A4zzjAyVZpzWHR4GjHhmP6h29VOvShrtIy6UluzMp3fT5KluliON0MNuaKu7rEMHHoD1CqObpzn/APDFtr87WhwZ7YWutpla1o9VkgcB9slhxk+q1zUGvoGnBJ4EWMHAzkKdKtJVgbC6YSsYMN+nBH71FcyYMofEMM20CK03wyfI9P8AZa6DGy2LNwMb9b9kZx+yOM/ecrLqUlfVtO/UF3iCZrWZGCXen3LqxQtghjhb0Y3ag5PxBFE6Wk8xtL3ShpOOSPJXa3KNP08R1WiLxHhmWjGPPCt1WlJcjhdC5okhk3gO6H0UbVGa9TkZalY2Vzw9gby2Mj81RVqdCCtpr567THPAA4SAnJ88nuujSsG1Tgn6Oe0E481hsRajdpipJFFFuAbLKH5yPQLfGwVoGshYXCNuGtBwSoObow8SfVGnPM5BIOPNGjb5f0hC+aVzRKWNJfktHPQqWlRWqslt01V/66QyNwQfu69VHSmT1ZLZnqzN8V5kbjB+7r1QVaJV/pV/FmZvhzYOCPr5PXhOvqAvyzPk1BtNjXbY2At3H1OVbo5lis2xPWnjFiXcwlvAHPXyVNFv6JM1a5VfJGZC6KVke8EeSDXpF11yvIJXNfJC8sL2jhw7FZJhM/4oDa7msd8uMucM4HsupULnwl7q7YA52Wtxg47E+q5s7zW+I3WZI5PA8EMdIGkhpKETZauVdUZTtStlZOz9XJswWn2U9MuWZ71qrakZugOAAzGR59f5yqnD9J61WmgDjXrDJkIwC7yCq1ls1XVYrNZv1WWGF3v2P8+SK6GnTWLEb5Znxuj3Fse1mCQD16rZlVwxNrwRwsH0xtDQpoiSCjsjqgox/wAzHpB//Mr+io//AKk7/QH/AMlflBRctxUq7p5i4jo1repPks89+eo1ktuqGQEgEsfuLM+Yws/xJG51OCVoJZFKHPx2Cn8QTRv0gtjc17py0RBpyXc5RVPxDJKH0w2MOjMrXNO77R8l1ImcyTuqtjsOGCAQS7HTlcrVYzFDo8Mh+tsrQ79y7f7Xnyg4ukWLL9Svb4XuBkAIMgIj/n0VlmcQfEjX7HyE19rWsGSTlR0uWOG5qj5XhoEvf3KsP/7qYByRXQaK2oeJcNSevJXmLd7Q4gghTlusZaNaKKSecDc5rMfSPUlZbBz8TUx1PhO/is1CKV2t6gwWXwPJBwADuHPn9yDpstssQTbYpHPjyySE43D96o06xWbpJmqVpGxNJ+gfa68nqp1KkVe1bkFp00zmjxM448uizaIP/wBPvPb9Z/FBJ2vVhXbOIpjGThzsD6T5deq22rcdeuLD2SOj4P0DOAsOiQRTaHC2WNsjC5zsOGecldKSITQyQn7L2lqDO/UYo6QuOjmEJ5ztGQPPqrZbkcVeOw+OXw5MYw3JGemVxqjn3KLNJ3Ye17myeYaOn5hXUJzabUpP+3XkJkHo3p+Y/BB1JbcMJYxwe6V4yImty7HqEV7UNje2MuEkf243DDh9yxVM/wDEd0vzu8MBvtx0RKXD4oiEfUxfrMeXOM/uRF/6UqYf9T9zDhzdhz+CxalLBZfptiHa4PmH145PIVmnRRy3dUa9gcHSbXZ8ueFVq0DK7dOhrMawCb6B1GchB0prdaGz4Ti4Su5wGE5Vz3Nja573BrWjJJ6Bc3SZSZ54rPF9pJe4/tN7Y9Fq1J0DKExt58IjBDep9kDbfrOexoeQX8N3NIDvYlWTzxQNBmdt3HAGMk+wXE1N8o0umBWMMTXs8Mufl3pldK9DYkswzU5YxPE05Y/uCgvgtQWHObC/c5mNwIIIWTUtSFSxBExwAL/1pLScD0TozSvvTR267YrOwElhyHNS1YZt6f5eL/sghrPg2dJMzGh/I2uxg9VpOpUY3iM2Gh44OOgPuoa7n9FS58wo6jDGzRHsaxoa1gxwg3ve2Nhe9wawclxOAqorlaxJsimDjjgHjPsuVqbpDU06MAODy0kOPBPHVarNbULDoCRWiMTw4FpJPt0Qa47tWWQRRztdJ/dHVNlmvJIYmStdIP2QscwFLW2T5xHYaWuJ6ZV+n7nxyWXDmdxd/wC3oP3IM2q2YRPWge9pZ4mZWk9u2VdVhrQeNcZYaIpSMdGtbjyUdTAN2hwOZCqdQMj9WqxsjZJtBc2NztrSeeUHRhsQzg+DK2THXBRLZrwHE00bCeznYKxmC5JqENh0UUIYCH7H5Lh+Cy6VJYc6xK2tHO578Oe+TB9sY6IOpaDJaUh3ZGwua5rsdvRVaWSdPgJJJI6k+qqq17FejbbO1jWnc5jWuztBCt0o/wDLYPY/mqG3DtRL23Q4bceACDz5qJ1GMXzXL4xGGZ3l3fyUHgDXYzgD9Ueyh4UR11zTEwjws4LRjPCDpA55AQhGEQ+qEIQCMev3IQgrmH1Q/wCf+BVnJ9FXLyYv8/8AAqxALLbtOikjghYHzydATw0eZWrHK54/667d/wCXx+5BbIb8MTpN8EpaMloYR/FRtSzxyVnNmcGyOALMDC2gZWLUTiSp/qhFbgD5IAKxXW5njdPNGytjlrn7clU0iJ3WYI5XOiafocHHj70R0yMKqedldgfJnBOAB5rBWfsoTeI6QyMdtJMhznso3qoFSMufKXbgCS8nnzQdTsnjhY53/I0sxuc55O0OeckZVcsUkEHjtnlfI3BIecg/d2QdBNc23PLtryQyOBeQACfp/BSeyevJE825Jd5w5rgAEHQCosTPjljYGN2vOM55CJblaE4lma13kVVaeHWKxbyMoPICNreRwjj9o/uSx3yU/TsuDsk0tHB6JkDHCgMD/sn+9BNpAUg/lVZ+5NoB7/gg6+nHOeB+K6bSuVpgyDgnHsuq1dIxUlJpSCY/FaZBXkNfONVfzn6QvX4XndX0a9ZvSTQtY5hAx9XKixwQeVPPdbv0DqQGfAB9nhH6E1QD+yk/+4f7oMIOVs02Js1yOJzQ4OcOCn+idSb/APhSH2wVv0SjZi1GJ01aRjQckubwrBRrmlO0+cyxNJrPPHfYfJc0clfQXtZK1zHsDmO4LSOCvO6h8NlpdLQOR18In8iia4aMFOSKaB2yaJ8bvJwwhp4UUunCjj0Uj6pEDGcoERwkOqAc91P3VEcnsQmOScLTWpWLTsQxOf644/Fd/T9AjrkSWiJHjowfZHumDFoujmdwnsDEQOQMfa/7L044xgYHl5JHyAwPJHsqyfdNRzwmCgeMpbSOcKi9ZNWlLM0Zc0ce/RYTVmdpQssMs9tzdw/WFuM+Q6IOphPBC5U9y2yClWefDtWOHP6lo6Z9+Qi+Z9LYyzFZlmjDw2SOU5BB7jyQdVI8dei5ep27MFik6pLlk5/q3AY7d+qjds6hps8Mk0sdiKR+0xsZgj2KDrZ5KFyrdvUaBjmn+XdC94aWNB3DPqrtWuT0GRywsjkY5waWuzuQbvuJTzjlcu5qV2lsmmpsFZ5AOH5ePdOzqtiuwWHUD8qSBvLgHY7HCK2R0qsU5mjga1+ScjoD3ICuVNq5BVgbM9xIdwxo6uJ7BVfP+HJGy1WkriU7WPJBGfI46IjYl6LHNqkVa8Ks0crXEbg7AId7YVbNZrGYxTsmrPxkCRuNw9FFdAIHdY6+qV5rQrbZYpXDLRKzbu9lfPagrFrZXEud0Y0EuPsAqi7KATnzVFa1BaLxC872H6mOBDm/cVX+k6X6wfMNHhnDgcghBsyUbiOhVDLdeWv8wydhizjeTgZ8k4bEFhxbDMx5b1APP4ILeUZOPRc6PVopNUkq74RExmRJu6njhWXWySWa4ivMr7HZfGSMyDyUVqkDnwvja7Y5zSA4dj5rn0aVtpgF14e2tkgl+4vce/3Lol7PE8PewPP7JPKNzC4tD2kjsDygE+MoxgZJwEstBA3N56DPVUPKAhNQUD/qTv8AQH5lXKgH/mch/wDQb/8AIq9AzzkHkHrnoqIqdWF++GvGx3mArx1Rg+SCmapWnk3zV45H/wB5w5U42MiYGRtDGjoAp4RtOeQgzmlVdZ+ZdXYZs53Y7+aTaFUT+P4IEuc78nK0kEdkhz0QZ30Ksln5h0OZs5D9xynYpV7b2yTMPiN4DmnB/EKGqWJqlF88Hhkx8uDwefZX1nmerDK4Dc9gcQOnIQQbTrtrOgYzYxxy7a4gn3PVQj06pFC+GNj2xv6tEhWnzCDwPvQUVKVep/UNe0HjaXkgfctA4WG1dmr6hVg2RmKd2AcncFbNZkiuwwMqySMkH1SDo33QShrQRWJbMTMSzY3Oz1ThqQwWJbEbMSy/bOVd9yAgpnqRTvbI7eyVn2ZGHDgpV6kVYvezeZJPtyOOXH71ahBkg06KvM6WOafc87nguBDj68IuUI7k0b5JJWmM5aGkAA+fRa+3Tqovkjjcxr3ta55w0E/aQZZ6DJ7LLBlmbLGMNcCP9ldYrx2a7oJgXMcMZ7+6q1G66hCJDD4jMhpIcAQStWEGCTSI5oGxTWZ5CzGwkj6fuVr6W+Zs3zMrZms2B4xz7hahyjHkgor1hC98r5HyzSYDnu8h2A7JW6bbbYyXujfG7cxzexWhNBin01s1UwGxJtcdzzgEuPmp2KbrNQV32H7cYc4NGXeS0gDOe6aDG+hHLTbWnkc8M+y8DBbjolFRf4jHWrck7YzlrMADPYnzWzCBxhBybdiLVKoiaxzXmbY3PX1PthdVrQxgYBhrRgAKLIYmSGRkTGvPVwbyrEGS1TksTxyixs8I5Y3ZnCdil8w2Jzpi2xF9mVox+5aUZVGeKtKJhNZsmVzOGtDdrR6qo0JIpnyU5xEJDlzHM3DPmFuwhQZPlZBVfE2fdJISXyPGc58h2UqVd9WuIXyiRrfs4bgj960kLPJbiZZZXcJBI/gZacH71RU+pO6+LQnj4G0NLD0/HqienK678zXmbG4s2Hc3PHotmfwR2QKOMRxtYHOdgY3OOSfVPCEIhoQhAdUJpEIK5eTFn+//AAKmFCbrD/qfwKmgFntVjLIyeF4ZPH0z0IWhP7wEGKc6hLC6OOGKNzhgvMmfwCrswWnCs2OJrhCQ4kvxldLAIzn96WMorBLDYF5loQNl+nHhlw+k/enAyeG3NLZaxsb8Hc1w2tW5QnhbYhdE/O13kiMEtcP1Zu136sgSOAPBPZarsT5q22MbnBwOMp16jK5c4OLnuwCT5DoAFcSGjJIA8yUGKSGe5Xe18YhwcxhxyfvRKbM1f5dlZzXu4c5xw0f7raHB3IOfZPKDDaicxteOKKSQRkEkBO655MAbDK7a7JIbnAW7KYJx1QVhrHgF0bcn+83lY7soFmD6XkMP1FrDgLeUYJGB0QeDyjlRaDlTwuDqjklHKD19fRPCKYPmmDzwUtueiAw5B4VR2NLJLXZx75XTaePNc3TGuEJ8s+S6TVuM1MfgpAJYUlpkJ+nKXVcqzrDYNSigErRGCRJ9ByEHWy0dXAe5U+3B4XL1gV7GlPl2tkAGWPPZXVrlOCnXZLZiY4xjguQbwUwVFhDgHNOQehHRPc0O2l7N3lu5VRIFNLBQAUCkjZK3bIxr2+ThkLFJomnSknwNh/wOIW88dUBBx3/DVQn6Jpmj1wf4Kv8A4XgPWzJ//CF3UIOJH8MU2Oy+WZ/pkBbYdJowH6azSfN5ytqQewuLQ9pcBktB5CBjDQGtAAHYDCChCBIHTuEzwPNAKBHlPBRjOcpoKrcAt1ZICdpeOvkeyx0579euK0tFz5GfS17XDYR5k9l0Pvyg5xjKDmajWsOFS0GtlsQHL2M4Dh1OPwUdQkfqcLK1WGUbngyOewtDQPddXOU8lBxdVcyO9p8bQ8tgILjtOAOE9enif8o1rgSZA/2bjquzkjukT5+3KDj/ABLNG6nCGyMdukDhg9Rg8p/EE0TqtXbIxwdMHZBzxg8rrFjXfaY0+4yomCB+A6GM46ZYEHP+JHNOlj62nc9uOeqPiHjRHcjBLPzC3vq1pA0PrxODRhoLRwoSUakkbY31oyxmdoxwPZByNbbiLS5HOLYmloc4H7PTn81tuUGSxM+Z1KV0ReC3O3k9sYC2CrXbX+W8Fvgn9g8hUV9Np15GyRQ5c37O5xIb7ZRWayM/FVXviE/xUNQDXfEOnZAJ2ngrZJptaSz8y4yibOdwkIwifTa89ttp8k4lb9kiT7PsoM2pHOu6Z35clTJPxRd8T7TIwGeg46LVZ06OzbZZdPO2SP7G1ww39ynZoxz2GWGSPhsMGBK3uPIjugxW9zPieo6Lhz4iJPUc9VCtFHJ8SaiZBnDA0feAujBTbDM6w+V807xgvd2HkB2WaDTpIbslptwl8uN4MYwQEGe1RoUateAyTNPjb2Bh3Oe5D5S/4nqOEEkBMbg7cAC4c+S16jQ+cfDJHL4U8LtzHYyPwVT9PsuvQXDcY6eMbSHM+nHoqK60MTviW4DFGWiJpALRjPCWutb83ppLBuM4+rH7ldLQnGpSW6llkZlYGPDm5LfUIv6dZsSVfCmjDKxDm78kuI81BTrkQfqOn4G1z5C0ubw7HHdQ1WpXpWKEtWMRPMwYSO49Vpv0rlm3VnY6uBXO7GTyeM/kjVadu66sYvBAieJDuceXeXTogqvkSa/Vr2j/AEUsLmtJw1zvVRpV4B8RWfAja6KOMHI5DHenkoan81c1JkUEEU/gR7pIn/Za4+vdXUbNmraip2qMVds2djojxkeaK6wR+SEKozgH9JS9P6lv5uV/dUt/6hMf/RZ+blaoMWsTSwUQ6IP2mRoldH9oM74Wag+pbusNK7MYwx3iQve7PTgjK2WTZi+X+Tj3hrj4jC7AIx6qhkBsanXtfKfKMgDtznYBcSOnHZFV6Q98N+9WtzSuMf1MLnk/R/OEw2QaHNZM84c5rpGZkOWjsPwVes13TX6klZ4/pAMLy09W9z+C36k1x06WGGFzy5nhta3HHCDniO1NoYuSXpmyti3sDDgYHn5oeLdnRjffdkjlEe9rI8BvHn55VzRM34eFc1ZfGEfhbMDk469eiixkzfh0wGtL4/hmLZt5z5+yBXJ3WPhYzP5e+NpJ9chHy1xmkMsMvSNljiDmsaBtwB0wkIJpPhp1XwJGzhrWbXDrz2UzYsDS/lBTn+aMfhdPp6YznyQKXV3v0um+FrRYtO2AkcNPQnCnffY0yOOy2zJOwPDZWPAwR5jHRV2NLli0uo2BokmqO3loP2ucnCnqL36tAyrBBK3e4GR72loYPv6lA9TLXappTm8guJH7k7tixBrFOJs7jFOTuZgYVepHGo0PDildHXJ3ubGSAMce6WpyA6vRlEUzo4cl7hGeMhBdbu7dSNV9r5RjWBwdgZeT6nhM2pqNCzYsyNn2v/VFuAHDAx0ULE1aWzIzUKpdE0gRyeGT1AJCys018ulW4oGPZE+TdAyTgkD/AHQXPvTwUhbdfifLgOMAAxg9h3ytNjUAZarI5m147DN/ivGfYLLBbp/Ksj/R5daaNpi8Hq736Y9VotywCUV7lcGBsYIcGEhhyeMjog01PmPElE8zJogG+G9gAz1ysGrsnOp0dszRl52As+z7+anpEMUVq06pvFM4DQ8HBd3xnsnqzvDt0J3giKN53OAzhE+lrxczSP1jg94eMkDAJRds6lVri250HhjG6EA5APr5qnWrTLGl4a1zS+TLAQcuaP2vRXa1YidoztrtxkxtA78orRdv/LxwCFofNYIEYdwB6lKS3NUngZZfFIyY7csGC134rFfYyatRtNZ40MWBIAM8d1dGdJksRNqVmSyZz9LfsDzKDZellr05JYfD3MGfrBOViF7UC2rKIGGOcjLWtJIHnnstGsyMZps+9waXDAHmVZpc0UlCFrJGuLY2hwB6HHdEVwXJ700oqCJkMTtu+TJLj6YQNTb8jNYfGBJE7Y5gPG738lzqcNGvPYg1BoZIH7mue4gELY2SjDp73sqkVpZQ1xOfqH97zQaDJca+HcyGSOR2C6Mn6eFTJestvuqMgje8jc0gkADzKz/LwVLNZ2m2XOc9/wBUQduG3uVOaaKD4iPjP2B8W0E9M8IL4rk7Lwq3GRtc9uWOjPB9FYLcs9mSGnExwi4dJI4gZ8hhZZ3Mt67XbC4PEDcyObyB6LPUr12XbMVyR0T92W/rCwOCDpQ3mOinfOBG6ucSNBz+Czv1KaOqLkkDGwO6NL/rI/BVy1qz6Fv5FrnZI3PJJ3Y8j3V8Nqm/TmOndG5rWgGM8ncOwHmqKdTllfNSfExpYXh0eXY3dOvkupEXujBkaGv7tByB965+puHjUDjaBIOvGOi3RTRzNcY3bg1xaT2J9PNQc2KS1+mZ/wBS0naA5vicNHHPTlWalJ4OoU37HPIzhrepPZNsjItZtuke1rRGCSSi29r9UokHggn9yCbL0rbMcNqr4Pi/YIeD9yssW/DmbBDGZp3DOwHAaPMlUangWqP+oqHxH9OyB874d7ctcwgbunCo2NuOJljdAW2IxuMe4cjzBTqXXW4HytgLQ3gAvHP+yjBWrxag5/zEs1gM5D3ZwPwWGUmpZnqRtI+ZIEfpnr+78kHVrTmxCJTE6MHoCQcjzVygGtYxrG8NaMBSRDykhBQVy/ah4/b/AIFWKub7UP8An/gVYgFzdVijNirujaS94DuOvK6S52qsEk1Nrs7XPwecIIW2RVbtdtQ7JXOw6Nh4I9QujLPHAwOmJAPAAGST6Bc+SKOhqUArN2Cbh4JzlTnlEmrV8Oa5uCBjpnlRWqK5FNJ4e2SOTqGyNwT7Jy2oYnFp3uc3lwYwnb7rPqQd49Ms/rN/HsoxP/ps7qtcvd0e98mBn0CqNscscsfiseCzrlYrV+nNWkGHv4Ia7wzjPoVkZu/Qs2eD4hBweF0XDbpbmtA2CPhFOhxTi/yhWSWYI3ESSYI64BOPdRoH+iQ9PshZhIxr7Xy0E0277Z3ANHHZEbnTRNj8RzwGearfdqsID7EbS7kDKzUtx0k7hjg8eXKdaCIacf1bcubknHJQbgWlu7cNvXPZc+9ZqvhJZO1zwQPpeqpXE6XCzPDyAVpuRMFEYY0BpGOOiDyQA8lLg+irDs9ApAnuuDqZHlhCWUs/gipHp6oacFQUmk5HU+yqO3p4HhZB5ytzcrFQZiuCOnZbGZW4ytBz1Uh6KABz5KY9VplJcyc516uD/cK6XULDcoWJLkVurMxj2DaWyNyCglref0bKMYBwP3pMo0xpYDoIiTFkuI56eajco3Z6fgNnidvO57n56+norXR2xp3ghsBmDdn2jtxjr0QZKk8lb4bdNGfqbkNz2UajIDSb42l2JZHjLpdgcST3BytVOlKNMdStNjaCMB7HZUqv6TpxCua0czWcMkEmOPUILtJdOaLW2GPa5p2jf1wswcdR1KWF73trwcbWHG4+pXSiEoib4zw+TqdvAHouY9tjTdRlssrvnrzfa8PlzT7KonW+ar6jKzwntpBvBc8uB46jKz09QjvF8tjUPlhuwyNrw3jzPmuhBNPaccwuirlpH6wYcT7dgufRki01r6l+Bw+rLJPD3BwQbNPtvtCxXMxc6I4ZOwDkefkqdPm1K5XkDbDGlr8eK9mTjywtcFiFsUk/gCvCOjy3aXDzIWP4enidVlHiN3by4gnnHmg0afasyy2K1gxmaLo8DAPv+5YdO+c/S11w8Bz8gPzkD7lfpk0UmsXSyVh3Y2kEHPTolQsxQ6hqLppGsw79o849kGu1e8GdlaCHxrD+QzOAB5kpx3JBZbXtQCGV4ywtfua7091zJY2P+IQ6WaSFk0YLHtdsPTotxo1470BkuWJJgcxte/d79lFN2qNjuSVZa8jZGjLQ07i/ywpV9SZNa+WlgmryEEtEg6qqL6viaYnkiIJXhnWqHXv/AAVRumtRQyCM7nyOGQxjcnHmivais72xlwezhzHjDh9yw2JYn6xGIKhmtxt+0X7Q0eqroukd8Q2vGjEb/D5aHZHbug3fpKmHPYZw10Y+oOaRhIajRcwPFqMNJxycc/eskEbJPiSy57A4sjBHpwFZLpULKFmKFrnOk+sbjnkchBtNmv4YlNiLwycB+7jKmx7HtD2Oa9p7tOQuTHYbe0mvWaGl8rvDcMdAOp/BdKdzataR0TQGxsJAA8ggsc9rThz2tJ6AnGVLHnwuRpFWC5Q8e1GJ5ZnHLnjJ+7yUdLxMy7p8+6SKF5DSScgZ6ZQELrmp1LFivK5kzZdsTQ/a0AefmuhYtCjSbPay5w2tds7lcz4eqxGqZ8O3iQgfWfIdlP4kha6m2UuduDw3hxwfuQdWff8ALufC8Mdt3AubkfgqNKsS3NOjnl273ZztGB1T8EVqUrWvkcNhP1uLj0XO0mpYs6TGfnJIGjIYIhjv1JQdvH3pcrkaXb8LR57U/wBT4iQ4/wB7HREVuaekbJ1GKOUgvbBhu0eh7oOsjGVVSsNuU47AABcPqHkR1WKvcsai6R9aWKCBjtrS9u5zz59eAg6SM8Lnw6hNY0+y9vhssVi4PBGWnHl7qqtc1O3p7LFeKu3g58TP1EdceSK6hIz5KE8vgRGXw3yAdQwZI9VlqakyXSzelGwNB3geY7BV/NX5aD7ArRCNzHEMLju2+fkg2VLUdysyxDuDHZxuGDwVYBx0AWHQh/yWvj1PP+Yq2W6fmzUqxeNM1u5+XbWs9yg1DgY6BUT3YYJDFh8j2t3uawZ2jzKhWu+NPLWlhMVqJudmchw9CuZSlmk1XUN9J0m8NbJGXD6R6+ag7cFiK1XbNA7dG/pxhT7qMcUcLBHAxrI29AEz14VRmmoQTTmcb45jwZI3bSR6+acNOGKQTZkklxgPlfuI9B5K/p7oHqoqYQUsp9VRQwf0+Yn/AMpn5uVxCrZ/bpx/6TPzcrcIIc9OqjNE2aJ8T87XtLT96hZu1qjmtsPLS/7P0E5/BRmvVoTGJZC0yAFoLDz+5QUUNLZSLCZnSiJpbGC0ANB6n3W/BxnsqZrVaCVsMsmJHfZbtPKy1BVdqlmWG1JJM5o3RHIDQg6GUA89VRLdqwuLJbDGu7jy9/Jc/X2wz6QJ4y153N2vHug7GUZPmsp1CkyRsLrMYkwBjPdaT9IJccAcknsgaYPqubS1WOzetQukiDGOAhweX/7rfNLFXZvllZGPNxxlBPcR3RlyhHJHMwPie2Rvm05UnOa1u55DWju44CoMnKCCcZUA+GcFjJWvDhzsdzj7lztHkDGXfGmw1lgtaZH5wPLJUHTJPKN2B19wk0te0PY4OaehachRL49/hl7Q7+7u5QWclAJHsoktb9pwaPU4RuZvLN7S7yzyqJg89UZz/wDSiSG9XAZ7E4UiMIDJH+yAAOjWj2CEZGEAeeoB9wgcdgPYYS+9HdAPa2TG9jX46ZbnCeAccA45HHRJCBMjjY4ljGNcepDQMrnvisHVH2HUvEiLNmC5ue3PJ9F0v3qtgnEuXyxmPH2QzB/HKBsjZE3bHGyMHkhowiWGKbHjRskx03DKmhEDcMADAGtHQAcKArwCTxRDGH9dwbyp9E0EJYo5mlk0bZG9cOGU2MaxgYxoa0dABgBSQgqfXhlkD5YWPcOhIUZKdWV5fJXY5xOckK5NBRLTrTvL5YWud5lSmrwTsDJomvA6Z7KxCDM+EVKchpQNEgGduOqpr+JatRzyxbREzAJBG5x64z5LoZQfxRS5QmkiBCaSCuYZdB/n/gVYqpcmSDp9o/kVYAT5KKfRZp6UViVr5HS5acjD8Y9lo5BWc2Xi82u6JrQ5pcHB2f3YVQ5qcU7I2vdJuj+y8O+r8UzSgMLIg0tEfLHA/UD55V2ExwgoiqMjlEz3vllAwHPOceyrfp8Zlc9sssYf9trDgFaZC5rC5jN5HbOFVUsG1D4nhlnJGCcoK4NPjrxvia9z4n5+h3b71Eaa0xmJ9mYxjhrM8D/da5XuhiMnhOkxyQCBj8VGCbx4my7C0PGcHqinXh+XiEYkc8N4GccDyVHyJDnhlmSON/LmgD81qQiMsdOSOq6Blghp4B25ICmytJHUMHzGeMbiznCmbEQseBk+JjOMK3OUGRtMfKeBJLuA+y4NwQqpKNiaLw5Lv0joGsx+K3uIY0uccAckqMUsUzA+J25p7hB4kRSdmFMwyg8MKh48o/bKQkld+24/euDst8GYj7OUeBN/c/eq97u7nZ90iT5nKC3wJQejfxVscEm7naR/mWM7nNwDhTja8fbIJ9EienoqbdsIBDc+hWkYWOiMVm9VsC6RmrWEqSg0qWDnqtMpjCnjhVgkds+gXLg1V7tXe0x2hEGY8PZ0PnhB0pbVeJ4ZLPHG49A52CVYDlc3X3RmnEZABmQYJHIVz9V05jwzx3eW4MO38VRuaFLKTQMAhwLSM57YVDb1NzwwW4i7OOCiNHCOU9vquRYddbrDKsV1wjkbu5Y07evog6pHJyp5IHVcu2zUqsYlbaZOxrhva6IA4z14Wqdtx1uE13xiv/4jXDlBo3eaMDrgfggtOUDd5FBBsMLHbmwxh3mGjKH1q8k3jPgjdIP2i3lWc+ShJIyGN0krtrGjJJQRswQ2mbLETZG9RnqPZQrU61TJrwtYSME9T+KujkbLE2SM5Y4ZBWa5qMVHb48Uu13Ae0Atz5dUAzTasdgzs8RspPLvEPP70TafFLZ+YM04kH2cP6eymbbBX8d0UwZ5bMu98eSjVv17ozAZCPMsIH4oI2NOZLabajmlhnxtc5h+0PUKMOmtguGzFYk3OGJN4Dt339lbJfqxTiGSUtkPQFh59jhaUGGPT5YrklptzL38ODoxjH4rRPdgr2IYZHO3ynDQG5V3bzVVirBa2+PGHlhy05wR96DDpdNkd65Yj5ZvLWH1/aXTcGuaWuGWkYIWZlinXlbTY9sbs4EeCtPdBzqsF7TmOggjjsQFxLC5+0s9/NSp030a0zwPHsSu3OAO0ewythswNl8IzxiTONhcM/grA0kkfwQcvRYLVSv8vYrkZcXbw8EBWa1XlsaftgaXvY8O2A9R3XQwQgjA6FBgfYsSVZnmpI1rmbGM25cTg8nnooaQ51fSgyaGZros5bsJJye3mulz5IyQQg4WnVnz6NapvikjleS5u9pA7Y5UqFirDVZXt0nCzGNpYYcl3qCu3nPUoBzx5IquBv8AR2t8JsO4f1Y/ZyuBp0FGoZquqQsbKx2Wve3hzfQr0aC0EgEA46ZGUHMMlSPSrUkMQrxPa5oJG3fxgFLRZ4hocbjK1oYHbsnoSTwV0iNww5oI8iEvDZtLfDZg9RtHKDztRpsfCs7ITuka8uIB56groM1GqdD3eMzPg7NgPO7HTC6LYmRkmNjWE9dowoMq12SOkbXiD3dTsGVBl0DB0Wvj1+7kqnT/ANT8QX4pTh8oDmZ/aHoulFDDA0iGJkYPXYMZSnrQ2WgTxtft+yT1H3oOfjxvilr4iCIIsSEHvzwnpmDrOq9D9TfyK3QVo4IPCbGxocPrDO5VTNMpxSeJHDtfnOQ8/wC6DV36duqD19EZ55GEEHqD36eaqI8885R+5SwlgoHlCOyD0RVUf9un/wBNn/8AMr1SwZu2P8jP4q1Qc/XYTNpkjmj64SJG47YWHUbEt+tFPWIPy0Qncf8AEe35ruuA2uDhkEYI8ws1HToKNZ8Ee5zXklxd15HRFVQTC/fisN+xFACP8zv+wVNbn4oun/0m/wAFr02hHp0Bije5wLtxc7r6BVwae6HUH3Pm3ukeAHgsGCPJEYyy/RktSQQR3Ks73POD9XqFTfkhf8LxurtLYtzQGk8jnkLpxUJ68ZigvOaxxLiHMDsZOTjyVVrSGzUYqcM/hQs5I25Lj55RVOtQQxaDI1kLGhobjA5HI5XTrEmtBuOSWNzn2WW9SmuURVfZa0EDe4R9fLvwtNdjooY43vD3MGNwGOO3CDn6Q1p1TU8NbxKAOOnVFFxsa5dfMNxhAYwHo0eimdMkbbsPit7IbBBkaG/V9x7K6Sm9t026UrY5HN2vbIMtcP8AdBmYBX+JnRwgNZNFueB0z5q/VI7BdWmgibYELi50RPX1VlWn4NiW1PJ4tiQAEgYa0eQTngsPtR2K8zYyxhaWuGQ7lBn0yeCfUJnNruq2dgD43DAIz1Cz6RUgnluSTxiTE5DQ/kD7l0IoJxYktTPidYMexjWghrR191Xp1SxTE/iPhf4ri/jI+r/ZBn0ZrY59RhY7ZGyQ4HZvXlYpmVY9Elja82ZQS4TtiIwc/wB5b62nWGOuCaSLZbzkszlp9FBunXf0W7TzLA2IcNcAcnnPPkghqwEvw2ySRoc/YwhxHPOMqz9Exh1a22RzXwM3uwMmQ4zyeqlZp3J9Ijp/qWuADXEuJ4HTst9cSiAMsNjBA2/Q4kEYQcTTntsxSz2qE1qSVx+vaCAPIc8Lp6S2yKQZZY9rmuIaHHJ29lRWq36DpIqohlgc7c3xCWlufzV9mHUPk2Mr2W+Pu3PceB7D0CDZk9UIaHBo3HLsckdygqoXoAMeSfZLKefwQLkcphI5zx0TygBnqUwkgEH3QPPKCfRHZNEJGeen3oQgM8dMJpdkIBCM5QgM+mUA+aB1QgMp5Qg8lAskoQnhAkE9E0kFcn9bB/mP5KwKuX+tg9z+SsQC590yjVIPADTIWEAu6D1K6AC5s08f6Yi+r6WsLScHAKCcctuG9HBZljlZKDgtZggqbrMk1x9euY4xGPrkeM8+QCqtTws1atuePpyHHsOqzvirQ6jN89GHRycse4EgIrdWtufJNBM5hlj7s6OBCqoTNh010z+Q0k4Hup1nUWRTSV4WxxgbfEIwHeyxwbbGjyRRuBka4naDzjKI0ySX5aT5d0DWPZnZg7gPdaNPz8jDn+6FlOoVf0aWh+ZNmNgHI+5adMkZJSh2kHDQD6IGbMsksrIGMHhdd+clWVp22IWybdueo8isJsGWSx49w1wzhsbcAn92VLR3tNJoa7OHHPn1RV5me2+2J0UWHNzvHXCBblmkeyrExzWcFz3YyfTChNzqcYH9whQ00iEyxylrHteScnHHmiL2WjLA8iIF7OHRuPCjDacaXisgjZtGdgdgfkqapEktqVv2DwD2KdUsdpbzkcA90Hj856I3kcjqoc90AlcXVcJTxwPwSLiVDJ7o4Pqgnn2VsR56qgO48grInZOFUegpj+jtPH3LSw+qpq8V2eeO6vA45C1EWBWNOQqlY04WmU1zKJLtdtnyaBz9y6TVik0sOuOsxWZYTIMPazHKCnXcOZWaeQ6ULXq+BpUzdoDWt4GOips6SZzEGWnRRRcsYGA4Pmr7tOW3WEPzOwH7bvDB3fv4VGPUJHs0Gu1hxv2tdz1HktD47bqPyzdPg2OZtBbL+/GFcaAm075SxKH4ADXtbtIx0Ua8Gpxx+C+5D4YGBIGHfhEaKTZo6kTJ/wCsaMHnK5lnx3/ETPl3Ma9sYxvBI7+S7LG7I2sDi7aAMuOSfdctta+NT+d8GAjG3YJT0/BBp082PnLPzZYZAG42DjHPRZrsTG65UdG3aX8uwTz0XVa5zmguZtcRyAc/vXNsMsu1aGf5OQxRAjIc3J9eqCvVxK2/UdXldG978H6jtPTt0VkVO7X1Nr2zukrYy/e/JJx5Jai6V9+q8VJyyJ25xDc+S6Ifvj8RrXNGCQHDBH3IONWuMuTS+LqL607ZC1sQw1oA6deqsvx2jobjPORIAd+ACHjPHsq3yULcLTqFV8dkt6iIhzvUEKT688Xw0+OQOc/bkA9Q3KDZpMc0dGIyT+Iwxja3YBt+9PVIPmdOmjH2sbm+45VemXIZq9eKHdJtjG8jo0+Rytw5KDDp1xrtGbO85ETS133LHoDnwWJqsrfDL2+K1o7d/wAj+5VVK0o1KxQP9n8QSu/y9QPyV+u761irfhGXMdsd6jt/PqitgkbJqM1iQgRVmbQ49ATy5RZfs2IjPWph0POC6Ta52PIKEtZ40OWMZMsjC9w83HkqejyMOkwvDhtYDuOenKIvjvMnpG1XjdJtHMeQCD3WE/EEXyjbLa0pZnDzkANOeBz1+5V6OHGjenHEchcWj8Vo0WFkmixMlia9hJJDhkdUVC3K2fVNLkZna8Fwz9y6Fq7DVe1jw98rz9MbBlxWK3j9OUGAYAacAdAo1su+J7O88tjGwHywP+6IouzxWdW0/EckUjX5c17Np6jC7E8LJ43Rv3AHu1xBB+5c/UQDrWnN4yCSfxC6h4d6IOR8PlxFmOd8jp4X7TukJ49lWwmL4gNN1uwYiAWDxTwfI/z3UppWabr5leQIbEZJPqP5CqvVXx6fHqOP6S2Txnex7fdwiulqZlLq7IZpIpJJNoDMYx3JytDpoYC2OWyzdjGXvAJWWpM3ULxtM5iijDWn/EeSscTqkXz7A+S34rnF2ItwafLKDtEtaA5z2geZPCA+MYzIz6uBz1XI0rE/w4WzYe0NdgOGeFmo6TFd0OLdLiUnIeRuIAJ4Hkg9DggDPkkeAUmN2RsZkna0DJ78J5xyiHlLCWefNPr+SBE88p+qSaAQlnnsmgAUJBGcIH2SR1SJwAgkkl1xyn6ID96O+OyOoTxwgqjx85Ywf2WfxV3VUR/2uz6NZ/FWtcHNDmnIPQhRTT6pD8EdQqgKPMJ9fRI+aAHKqFqEtBa4uDn7GED7R9PNWcOBGeoxwuZFo742QAX5cwv3NOOjeOP3KK6M80MDQ6aVkbScAuOFBtmu+Nz2TxOY37RDuArJohYhkhcMte0jlc/4fkB059eTG6u8scCOyDZHZrzO2xWIpHeTXAlBsQNk8N08Yk6bdwzn2XI0J7Yr9mBrNjJv1sJI7Z7fctw8N2pWLMgaGVWBu4jv1J/JFbvRJzgxpc44aBk4GViGpE1vm/lJRV6+JkZx548luY4HaWnLXDIPmERVXtQW4y+B+9rTtJxjBVq4Wl3DC21HFXlsSmdztrBwB6krp0Lsd2F8jWujMbi17X9WlBqweySxfpWL5c2WxSOrbtplGMdeuM5UrWox1nwt8KV4mx4bm4w4n70Gz80FZ57fy8sUTq8rnS9AzB5xz3SdejEz4Y4pZ5I/t+GMhv3oNJOOUZz6qqCxFZiEsLstzgg8EHyKhJciZM6JjJJpGjLmxjO0ILy9jWF73BrR1LjjCjHLHO0uikbI0HGWnIUatiG1D4kLtzTwQRgg+RCwaDtbQmcSGtEriSegQdNP0WN2q1mhrnNmDHkBrzGdrs9MFXWLMNYta9xdI77LGDLj9youUJJI4sGV7Wj1ICrr3IbDnRsLmyN6xvGHD7lm15rXaY4uAyHDBI6KDf3UgsI1WkzY10jg04G/Ydufda5ZooYfElkaxnme6CaFTDbhmk2McQ/GdrmlpI+9Oa1BA8Mlkw8jIaAScewVFqPRVCzC6AzNkBjHUgE4VR1KkxrXusNw8ZHBz+CDV+SCVGOVkrA+J4ex3QhYbWpxwXoofEjEfPikjog6CPvUDJEIvGMjRFjO/OBhQht1p37YZmud1x3RFw4TAz0VcsrIYXSPc0bRxk9Ss+nXWXoAHvjMhzuY09BnCK2EY7IIz1XNoSRV33PEkEcYlwN7uAuhFLHMzdDI17T3acoiQRhQfPDE4NlmjY49i4AqwoEkmUIKpP66AY7u/JTOccdfVQlOJoPcj9ytQJPJxhCOgyTgeZQHVI8jBAI8iEH6WucegBKqqWPmoBLt2gkjGc90F3bGOPJLA7AD2CrtWG1YmyOZuy4NABSuGQVHvjkdG5gzxjlBbtaM4a0E9SB1RgAfSAPYYUa299eJzjlxaCSe6njsgjsYXh5Y0v8A7xHKqmic2KQ1GsZMe+0cq/aR2UXODGuc44a0ZJQY4YLEloTzjYGs2gHGSe54WqSGKbHjRMeR/eGVmjs2rA314YWxfsmVxy714U457EnjRvYyF8fcfUCg0GNjmBjmNLB0bjgKv5WsGkCvGAev09VXRnlmh3SkF2SMgYWohB886o57Jkp9FxdSGQUxlMnHOEs/cgeMjkKyLh3UKHbhWRl2QB36qxHo6zQIGc5GOyuCqgP6lmeuFPK0i0FTZyqmHhWjKqLE0Y4ygBaQ+iYUcKQGERNNLokeRyMjyKCQGfVMDPReYfVfVlsXauWiCfGwdNuF17r4rWkussJxs3NLXEYP3IOhjHbCaphYyGs36iGhoJc9xP7yoxXqkzwyKzE53kHINGfJJZNSvNowFw8N0mRhhdjPK0xSCSJjwWkloJ2nIQSJcejvxS75UsEqOCehCBAADDQAPQJEdPPzUhkoIOO6CG36tzQ3cRgnHJSfG2RpbIxrh5EZCzanPPWqOnryMaWdQ5uc8/uV9Z7pasMj8bntBOEFvOVjfplN8hea4y4/UASGu9x0WzCT9wB2YJxwD0QVzVopoPAewiLGNrTt/JQrU4ah/UeI0dNpeSPwVen3JLUliOSNrHQu2/SSQf5wtqDHJpkEtkWTLOJR0IkP0+ydvTorcjJvEkinYMCSM4OPIrX16ox1Qc92jxGwywLE/js/8QkOJ/ELoeRzn1RhHOUGW9RiumAyceE/dnHUeSvkYyxC+F+cPaWnjjCn64TGenVBloUxSpNrbt3Xc7HUlZKunW6kUtWGxCK8hJDiw725/cuo5wa0udnA5OBlVV7UFoOMEm/YcHgjB+9BhqUbdfTJaYMDichr9xHB+5XaXBYqVW15mxFrBw9jySefLC2o7IMcbb7dTe6SRhpEfS3jPRa3EAZLgB6p47dUgwDoB7FAgPpJ6JjomQkgOR6p9+UvNNAgM9k0Y7IHCAKj7ppnoggQC7nPTKeQG57dEbRncCeiePVAu6D1HCZHCMIBHHHKOiEFcR/pVk/5fyVuMDA4AVMX9qte7PyV3VFCO3qgDukBgBEHZHfz90+UHqUCcBkFAQRkg+SEU+i4ltksGsTQQtwL7AMjt/eP4ZXa8/fujY0va8tBc3Ia49RnqoOXrLPkhTuwNyKzgwgf3UWq8n/D0oIzLIPFfj1OT+5dORjJYnRSsD2Hq091MlByK9Zk+jsdJqEogMWHAFu0DuOi6FSNkVWCOIudG1g2l3XCh+jKIk3/ACzd2c47Z88dFfKwSMLHdHDB5wg5nw/zHaIH/wCQ7n8FXpsjYX6tM8ZYyUkgd10IKNaq17YIyzeMHDzylBp9Wu57ootu8Yd9RIPvlFcmV8snw9LLDFXr1n8hgBJ6+a0XYDL8PQPZ/WQxskb9wWkaRRDHR+CTGc/QXEhvsOy0QV4oIBCzeY8Yw92ePJBmoTfpC0LTeWRRhg/zEZd/BY9EjtPbaEVnwnCU7mlgcfddWtXhpwtigbtYCSMnuqp9NrzTGbMkMh+0Ynlu73QR0+oKvzH9IEznybnEDG0+SqhmEuq2DSqMMrAGySvcRn7gtsEUVeERQt2tBz7+uVS/Tq7rLp2ukjc/7YjeQHe6IzaBkw2y4AHxncD2UNJEbtGsCZ2xjpHNLh2zwtcWnQ1xKIJJomyHJa13A9kotMrxQSQtfKY5OrXO/FFYpf0jQhaLHhWabCM8YcB2V1cvd8R2Sc/1Q2Z7DhaRp0eWh888kTTlsT35aCOnurLFRk8jZdz4pmcNkYecIMdnP/ENYszu8M78eXP/AGU9eONMcPNwC0VqkcD3S7nyTP4dJIcnHkpWq0VuERTBxZuBwCiKdSYz9DytIAaGDHouZIZ3u0pn0k7AW+J0z6rpO00Pa2OWzNJA0giM4/eepVtupFbhayTLSzljm8FvsgplrXZ7VeaaSu3wnfsggkdxyslB1t9+6+EQl2/DjITnHOMYW+Kk5sjZJrMlhzPsb8AN9ceajNQ3WDYrWH15XDD9oBDvuKBVqtivJblmfF+tG7bHng4Kr0ONn6PDtjcvLtxIznlXsqGOGRjZ3mSX7crgCUVKjqtYwssE/wB0lg+nzQU6J/YnDsJHAeiLnOsUeATh35FW0afyTHM8Z0jSd2C0DBTtVDYliljmMMsfQgZCCjUyXXaULv6tzs47Ep60AyGCZgAljk+kgcq5+nxPrxxukf4kbt4l77vNApvlmjfbmEgjOWsYzaM+ZVGibmvJuA+wfyWTRmgUI8Nbkl3OOepW1zQ5jgejhhYa1GevhotZjjyY27e5/veaCujBFLqFx0kYeWvwA4Zx1TqYgu32xANa0bg0dAeVdTpzV7Esj5mPEp3EbCOfxRXqTxXZJ5JoniUYeAwj+KDHp7pH1Xu+QFjxHHc9zxk9u63adHPDTbHYbtIcQ0ZzgdlTHTt1XPbSnjETju2yNyW+y2wMdHC1j5HSOHJce5UEwnhJCqIS/wBbB/mP5KeVCb+sg/zn8ipIGsNnwWXt9mZjmlmBCWbj7rcsT61iO+6zW8J4kGCJDghBRp/hTx24D9cLHZY1wPCno1eFtbxgweISQXemVOpWsw2JzL4b2S87mnBB9kqVa5X2wudGIWuLtzTlzvTHZA9YhjdVD3Ny4OAz6K6SGOGhKyJu1u3OMkqV2B9iqY4yN+cjJVbm3n15A9keXja1gfw0eeccoMrKEUtHxpHyulDMh28jHsFKW5JFpMT9xD34aXdSP+60Qssx6d4Tom+KG7MB459VS2nPLpwrysEUjPskOzlFUuliiaySs214rSMhzX4cO+crZqLnfIPwCPNJkuoO2xursjIxul3gjHoFqkjEsbo5OQ4YREK2Pl4tvA2hWlv2jtGSOTjqsUHzVRnhPgMzG8MfGR08jlON9kyzSy13gFoDGBwJQKn4gov8HHiZdjPuqJnSVxDIbB8QuAewybgnFHadRlh8B8bzkgkjkKuSJ5rxhmnOa6NwLnEDJ9vNB5LKA5BUVxdVmc90ZAOC5VkkIbj9pBoaOOTwrI2t8QcEquNpIyATjyWiCNshHGPQKxHei4haQQRgdOiC7b1HHopRRYiaMnp3VmMDqtIgxwPqtMeHNwScjuqQR5Kxp+5WIsG9owHZHkVIElRBypNCqJDCk0KPupAeiqGmOUkODi0hrtriODjOEGSg0OZbDhlrpnAgrjyOfpps6e4ExSjdEfLldypVkqh4dY8VryXHLMHJUNQ09t6Nv1bJGOy135hBl1cufNRrH+re4Fw88Y4/etGtQRnTpXBjWuiAcwgYxhW36YuMYA/ZLGd0b8ZwqbFW9eYIbT4I4sgvMeSXfj0QY9RLLOiV5pGNMpLRuI56rsQQxQRNEUTGZAztGMrLqVJ9ii2GsWgxkFoPQ4V1b5p31WWsjAaGiNp3feSgx35XT6lXoh7mRuG6TacF3p+4qvUoGaayO1SBic14a5oJw4HzCvvVJTahu1Wh8sXDmE43D0VduOzqvhxGvJWha/c8yOGTjsAEFWsOeZaM1d7o5JXAdTjHUcJapVkpQG3HdsOla4btzuDn0VmqiV1mqIa0z2QuBJa3Ixx0Utcc+Wh4cVed7pCDgMPAz3QS1l5for3kYL2sP4kKu+bMOjwT1pnxmNjdwGCCFXqkviaQyFkM5e4NGPCdxgjOV0a7WWdPawh23YGODmkdueqDPPPJ+jIJK9h/iyYDSQCST2PHb+C3Ma5jWtklMjh1cQOVxtEhmMxjn5jpucGerj/J/Fdl744mF8jg1jeSSeiDi6d85Lcvtqujjb4pzI8ZxyeAFs063YdcsU7mx8kXIewYyP5KzaDYhfJcxKNz5NzR3IyeUqFiF3xDcLJWEOaA3n7R46INkdu1ZlstgbHEIDgCVhJd9+eFEanLLpBvQwsLmf1jCT+5Y6lw3GWJb191dzHECFmG4/dkq/4cDJNJcxxDmucQRnzAQahdlOlfObIidu7buOMeWfNJ998MMDZK+bU/2IWuz+J7Lm6fueTpTwf1U253+Qc/nj8VZqsY/TtWWWV8UT27Q9rtu05Pf70HRFyWO1FXuQCIy/Ycx+4EjsUtWklh06d0LHOOwgkOxs46qqShWbZrumuWJHh2Y2ufuyfwV2rH/lVv/TKCvRZZX0YRJE9uGcSOcDuWDTbra819rYZZpDYJ2RNycZPK6mmPaNPpsLgHOjy0efmsXw/ndfI6mwefTJRW2jeivNf4bXxvjOHseMEIfqEIlfFG2Wd0f2/CZkN9Fj0/P6Z1Tb1wMe+Fn+HmW305DBZjjPincHxbjnHnlEdKTVKjKjbRc90Ljt3NYTtPkfJTdegbUFp3iCLzMZ6efsssGl4p3a8k7ZfHcSdowGux5e+FjoWTco19OJxI2TbKP8Def9giu5HIJIw9m4Nd/eaQfwKlxnpyEHk+iR7oh580JYGOP3p9OyBdvJPkIQgThkHI6hGUykUBjHCBlCfdAuU0gU8cnt6IFjzQMJoQUxf2m1/maP8A/EK1VQH+k2/87f8A4hWlFc7XJ7FWCKavO5hLwwtAGD15XTx9QwFyPiLilCPOdvKt1CZ8uqVaDXuZHIC+QtOCQO2fuUHSLSEsErk3P+VXKktdzxDM/wAOSNzi4e4ypse7UtWswvkeyvWwNjHbdx8yQg6XQ8p7Thc2mzUGMuNLNrR/Z9793Pv5LJbfJT0+Gx80fnWub4jBNuB8xhBv1a1YpxRSwvZhz2sc1zMn81vPBXL+IOadc+c7V0ppGwxySuHEbS4oH55B/BMc/wCy5MZt2NNdfMszpn5McURAaBnA90reo2YK1KOYtr2LH9a9w+wPP3QdfCCFyRfZBqFaOG981FM7a9riCWnseE3vufpqWpFZIjdHuy8A7PZB0+iAAudVls19YNKawbEUke9jnNAIUop579uwyGYwQQO25YAXOd96DfjOFVDPFO1xgeJA120kdj5LLUsWH2bNCaUCeLBZKGjlvqFl+HYphFK42P1fjODmbBycdcoOwOU1ha+9PLbxurthOI8sBD+PNVx3ZrGhm3GWxTMBJwMgkIOis96xJUqvnZEJdgyQXYWOOTU7FBtqOaGM7NwZszu9yiW3898OzTkbXlhDgOmcoOhXmE9eKXbtMjQ7GfMKzsOei5EcmpN0pliJ8EcbIgRGW5JAHcrpVJvmasU+Nu9oOPIoLkd1hFi1PbswwBsIhAwZIyQ/78qVO3Lc08zNDI5m5ByMtyEGxC5lS1qN2mJYWQMIzkvz9R9B2V1PURNpptzNDDHkPDemR5INUsjooy8RmTHO1uAf3qunabdrNnYwta4kYPXhZY59QsUnWGtrtjc0kRkHdj3Rof8A0qL3d+ZQan3IGXGVHFwleNw44V6xPtTM1aOu9kJZI0kOAO4BRmvWItQ+WbAyTe3LMHH4oN2EdsLFFdsMutrXIY2+I3LHRn88qyW242vlasYfNt3Pc44a0INDjtaXbXOx2b1VVa1HajMkQcAHFp3DByq6l4TzTQvDRJF1LDlpWXTZHRaXNLG1ry2RziCccIOqmsla2+xQFkRNDiCdhdxwfNFe82Sh83Kzw2jOQDnvhUXzzNrxl7w8t/wtzhEMzZ4Wyx52uGRkYKwzW7UmnySiqBE9hxh+XY88YU6liOto0M02Q0MHA6lBuymsb7skQjfPVMcLyAHbwSM+YU7NwQysgjjMs7+QwHGB5koJG5C2w2BxeJHdAWnB+9X5XJmmml1em2WAxFuf2sg8HoV1QgY4HB4R0S+5NEQlP6yH/MfyKmq5j+sg/wAx/IqxAscp5Z/fb+KMrlajBFFdr2DEzw3na8Y4z5oOrxnlwH3oH7vNcvW4ojXbJsb4oPGB1A81oL4P0ZvEbPCLMtZjjKK2/ehYoRBSjZAyNzpdu4tjGSfVXwWop2OdHuyw4c0jDgfZEW9SgZWQ6pWDXHEpLc7mhnI9VoikjsQtew7o3jPkgtLT5JD0XDj3VtRZJvd4MjnMxkkDldG+8+CImEhzsuyDjAAQbOQjK5+kNJph7nOc45yXOJ7rR89WDg3xeScZwcZ9+iC/KWVU+1BHII3ybXHzGB+KqZqFOV5YywwuHPog8M4dwoqw9Of3KLv3Li6oJ54T+kqJAB4VE2SuZ0OfQrVVly4bgFiwtFUZlaOTyiPVsIMbSCMYUsqmPAYBhWtWkSaCDyrAFEKQPKqK7Mzq8LpGRGXaMkB2OFKjaFyq2cMLN2eCcqF44pTn/AfyXO0uXUP0ZF8tWi2jPMjzl3thVHeClhYNOvtuQvc9vhSRnEjc5wiG/Pa3Pp0/Ehacb3v27vYKo3phZ612GxXdNywR5Egd1aQqWai6VhmhpzvgH/iZAyPMDqg35Qsz7sTafzTGSSx4z9IGQs51qt4bXsinlyMnw487fdB0coVNazFbgE0LiWHjkchRtXa9Pb8w9zQ7oQ0kfig0IPKyjUqRmEIny4naDg4J91ZPbrVnBs07GOIztzz+CC5GeFGORk0YfE9r2+bTlQNqsHlhsRNf0wXhBblGT2KWDlZLj601eSP5loe1pcAyXDsgehQbMu9crn3q1uS9XsV5QRHwYi8tHuloxkdpDC6U73bgHvOcfitFCKxFWDbVhs792dw6Y8kEqdY14Nr3B0ryXyOHdxV2B7p475GPNMhBHAz0A+5LawchjQfMAKe1RLdvUIIeDEZfFMMZk/vbRn8U44Io3ufHCxj3dS0YJVdi3FVdC2XcXTO2s2juoapLPWpyTQPY10fJDm5yg0CKNsrpWxtbI8Yc8Dk+6U0EViIxzxtkYezgiq50tWGV3LnsDjgcZKmgorUatRxdXhaxxGM9T+KuexkjHMeNzHjaWnuFJLsgywabUrNcIo3NLhjdvOQPIHsnU0+vTLzB4jd/XMhIPr7rTjyR0QZa2nQVbDp4nzb3fa3SE7vdQfpcJndNDLNXe/7YidgOW3umEGCezDpHy0EcLnNlfy4u6HuST3UNMrxfN3bsYw2aTaw+YHU/it1jHgOJg8cDnZxz+Kro223qjZ44zG3JaGnHGEF6OpQc56ZRxnrz0QGEeSouW46UJmlZIWDqWNzt91cyQSRskbna8Bwz6oH6oR/FCBJpdMp+yAwjCEeSA/ejA7o6dUvJFCZQl1QVV+Z7eP8AzB/8QrlRX/r7f+qP/i1X/koObrVezbhiirw7gx4eXFwHTsp3K08litehjAnhGHxOd1ae2V0FFz2Mbue9rB5uOEHOlrzahbrvmg+XrwHfte4Fz3fd2UTBZoapPZrwfMQWOXsaQHNP3rpk5wRgg8ghCDFPHetafZaQ2F8jcRxg8gd8n1XOnq2JdGZXh00xyRbd7jjLiOuPNd9PJKDlar49mvWbDUnJa9rzkAYx26rovaLVZzHNdH4rCMO6hWZKSDmUZbVGsKktKWR8ZIY9mNrh257KWoV7T21LYjbJPAcvjb3HfGV0gTlPP3IMkNt1mVghpyRszmR8rNuPQeZWVrnj4ifKYZhEY/DD/DOM8fuXU3HPVPJQcl7yPiKOUwzeG2Mxl4jOMn+CIP8Ald20J2vME7/EZIxpcM9wcLrZOOqAcBBzaEL5tTsX3sdGx4DIg8YJHnj7lRo8priSq6GQzmcnBaQA3zyuwjKDgxPEklpt82HWdxEUTd2MY7Y4RRe3/hyxH0kYHbmEcjld4ZPRZ78U09OSGHYHSDBLzgAIObS1KvFpEbHOcJmx7RHtOXHthVlnyPw2+Kd22aXLgzvknounp8ViCuyCwyL9UwNDmOJJ/ELTnlFcsWIW/DwPiD+p2f8Aux091dosjJNMg2PBLQA4eR8luzlH4IjjRW/Ft223rUsRYcRxMJGR6Y6o0WeKLSrAfK1pa5+Q48+i7PBduwN3njlLYzJOxuT146ornaJYhbpQ3TMbsJ3gu6ZJwslACzoduGFwdJuLtoPOP5C7ga0Aja3B6jCbWtb9hjW+wwiOVX1Cs3SGt8UeK2PYY/2sgeSs0GRkmlRhjgXAuyM8jk9V0PDjDi4RNDndXbRlJkbI8ljGtz12jCDmWJY/09X/AFrMNYQfqHB54UpJYh8QsHiN4iI6jr5LoGCFxJdDGSTnJaEvAgLtxhjLs5zsGcorBblj/TtNpe3O0ggnpwVGJ7amuWBO9rBMAWOdwCuia8DnFzoIy7qSWDKlJHHM0Nmja8eThlVFMMtV0k/ghv0jMkjQA0n37rDpn1aRYbGdxJfx36LqCKIRCLwmeGP2McJMghicXRQxxk9S1oCDnULUEOitL5mA7XDbnnOTxhZWtdJ8M/q+cOJ48sldltWsyQytrxh577eVKKCGDd4MLIw7qGjGUGOWzANJLxI3a6PAGec46LDcY52gVXNJw3BOOy6zKNNjnObWjBeMH6VOOvDDG6OKJrWO6txwUGGerXkqB09+d0T8YG8HJ7dksNi+IRuOA+LawnjPT/utcVCpDL4kddjX9QcdPZWWK8NlobPGHtHIz1CgxW3tdrNNgILm5yAfQrpBZTp1Ihv9HaC3oQSCtOFQ0ISREZsh8H+c/kVLHmoS/bh/zH8irMoBZ9Qi8ajI0faA3N9wtHVB4Qc2g833mWVuWsj8LHmf2is9XeJ26eRhscheT/hHQfiutFCyCMMiGAMlAhYLD5wPreA0/cgyyPY/Uw2Cu2SwxvL3OLQAoaZ4hv3PEaGu3jhpyO60T0opphNvkjkxgmN2Mj1ShoQwSOkhklj3jDgHZHvygpoRsl+bD2BwdJg+q3RRsia2ONoa0cABUV6LKzy6OaY7jlwcQQVp5wcOIPmOqDmTweLp8pAw9kheOPVTry/Nsmn7Nj2D8OVrgrCEPb4sj2v7PI4SbUZHW8COR7QeruCSgwwFzNEdt46j96m2K9NRELRVEZaMdcj1WqvUFeEw+K+SM9nAcKoaeWjYLcwg/wDL4/DKCq5Ec0mTFr+cO8infgifNVDo2kb8Ywr7FPx3RubO+Pw/sgNBwlPUfO5jvmnNLDkYYOqDwUU3idRj+KmRhVQx7Wg5+h3r0Ktye65Oh7c9kiQEJfcFFLnK0VATMz36EKgY7LZp4JssyTgH2VR34+cdloCqbwOisa4+S0LRhSaoDopgnyVZZ9UO3TLB/wABS0hzf0VCQ4Ya05OenK0SxNnjMcrNzHdQe6zu0mg9+75fbnqGuIB+5VHOoxSzU9SsRcNk3Bnr1K16PUdPp7HR37DMZy1pbgH8F1ImRwsbHGwNaOA0DhZn6RSfK6RrZIy77QjeWg/cgxXKba2l3PlrLpnuePEJOSOeVqpVbj6UJj1EhhZ9nwmkBboooY4PBZEGx9C3GQVjZo8DCRFYsxxHkxNfhqqImu2nolljJ/GGHHd+7C1aUAzTIAwAZBKVilHNUFVkj4IgMYjxyPXKcVZ0NUwMtyDAw1xaCW/uQZdBH9GnPYykpfEA3UmNI4Mrf4rTp9I0WuYLBkY7nBaBz5qOo0JL2wCyI2NIO3ZnJ/FBKfTakphMjD+oH0AOwPwXM0aW082LLKcc0j3Yc98m0+3RduISBv66Rkj/ADa3aPzWFtG1VnkfQmiEcpyY5QSAfTCBVK9iOxbmsNbWglbkgPB2nz/NZBJVh0WaCJ0tluHESeCduffC6DqUk1aZliwXyTN2kjhrPYKhlPUf0eaTn12MDdoe3JJ+5BltWJWfDldrXEOlPhk98c/7LXY02pDpT4/l48siJ3Y+rOOuUjp002kirM1kcsXMbmuyCfVKWPVrNJ9eRteI7NpeHZLuP3IJaZHG/Q42zMD2YcSCMjqo6FGx2j7HAOa5xyD0KsrR3K+leAazXSNBAxIADnPKWmRW6mnuhkq5e3JbiQfUT2QYtHoRWasvjukdEJTtiDiB7rTpDTDcu1WOJhjcC0O5wrNGgsVK74rFdwOS7IcDn0S05tmK9amnrOjZKdwcXN+kDz5RVWmxjUo7Fi497nh5aG7y0Rj0wrNAYH1XzOy6QvLfEc4ncAuXFIZHSzSabYlMryd0Li1hH3dV3dOtxWYCyGEweD9JiIxhBz9YrbtSpOEswMj8cO4b06eS2arH4OjTsD3vw37TzknnzVeqtlbZpWGRPljifl+wZI6dkarPLNpkrfl5WumI8NoYScAjl3kiINr2zpbZ/npI3shDmxxgbRgfvV0VmaxoIseIY5Qwu3NA5IypPmaNF+xLu8Lw9vhnO7Hks0UrY/hp8TmyNkDHM2lhzk5x2QViTVp9LiswyF0pIAYwN5HmcrULdm3fNOF4h8KMGaQNyd3kFZo0zHafFCNwkY36mlpGOVlYW6brViWxlsFkAtlx9IPkfJBdFbmg1RtG1I2QSN3Ry7cH2IT06zYlv24J5GvbCQGkMwqQwahrkVmHmvXbjfjhzvTzUKtmKjq94W3iIyEOaT0IQa69qw7WZacro3Rtj3ghuD+aUNqzemnFR0UcULtgL2lxe78eFmoWWTfENiT7AfEBGH/SXdOQqILkde5dFe5DBG+Q/RM0k7u5H3oroaXbntxTyzvYA0lhjY3G0j1WHRZbx0tjKkERDCcvlcQCfIALdSZUraY/wLLJW/U58hcBlx81D4ccwaOzLmjBdnnogv0y78/V8R7AyRjix7QeAVz9cdP8/Q2MjLBLln1HJPHXjhWfDjgatojBPjuOAeylqpAv6ZkgASnk9OyC3WTIdEsGZjWvIGQ05A581UNRtQ6fHNFQL68cYy9z8EgDqApa5PHJo9sxO3BrgwkdM5HTzV1jj4fkx0+Wx/8A4qC196CPTxdecRFocOOTnsPVVP1B8LI5rNR0MMhAD94Jbnpkdly9QY53w1Qc3OxhaXY7DzW+1Sry090+o2HV3YI+sHPl2QdIgo90AbQG9mjCeFUCEeaEC7IwmgjgYQJHcDuj3RjCKz1v662f/W//AJQtA68Kit/WW/8AW/8A5Qr1BzNZ1CSo2u2Fz2OdINxDMgt8s+at1R0VnRrL2tJbtJG9hBB9iqNfOYqQ7/Mt4WvWD/yu3zyGcorPBqlGtTrskmORG0EtaSBx3K6G5nh+Lvb4eN2/PGPNYWMY34b2Brdvy2SMd8LnXi8fC9NjTgOIDs9Mc9UHYjv1JXtaybl/DSWkB3sT1V8kjYY3SSnaxvU4ysF2pft1Gwk1I2gtc1zd3GOi6EvEEoPJ2HP4IjM7U6LGMc6y0NeNw68haY5GSxCWORroyMhwPC53w/DF+hmExtLpN24kdeSFRpvgt+G5vmHlkOXguHUD0QdRlyq+RrGWGF7vsjPX281KSxDFK2KWVjJH/ZaTyVxNSeDo1VscE4Yx7fDlkIz7+a2fEDGyfIseMh0wCDay5Ukm8FlmN0n90O5TZbrSTeCyxG6X+6Hcrm69XiApNjjbHmYMywYOCnrMEMLqHgxMjIna0Fowg6j3tjaXyPDGjq5xwEopIpml0UrZAO7SCuTqUkknxBXhEInbGwvEZdgE+a0QQ2zq0dj5NteMsLJMPBz5cBDG58sUbgx8sbXHsXAFSDmloduGzruzxhcV7n0vmI7unmxDI9zvGb9RwV1abYTShZGd8JjAG4dRjug5oLNSnvNfKwPafDhLncN9QAV0ov6NXijsTtMgaAXOONxWDS68Hzl93gRnw5fp+kfT7I0iOO7HPZtRtlkkkLfrGdoHYeSK6nTnIwe6RLePqbz056rk0QAzUaLm+JDDksDucDnj9yz0dJZe0WP9YWSFxIeRnABPA8kHexyjHOO/ksepzvp6ZI9hJeAGhx6+65r4mO08CClbFrAc2fb9RPnnKI72CELm2g5zqctuaOKPbmSGT9p2OwVemyxt1e1HWfmtsDwznAPplB18ErLqZljoySwyujewZGAOVi09n6SjsWrH6x+4tjY5x2tx0TMVqHQbDLZBdztAOcDyyg6NVzpKsL3HLnMBJ8+FYcg4XGOnRyaQJ3ySmbwt4cHEBvHAAXR02R81Cu+Q5cWjJPdBpAJ6IDcuHmuZXxqVuy6YuMUR2MYHFo9+O6KhMd+xpsj5HxY3MJcdwHln70AZLVwWnVpHNdE/ZGwEAe5z1XQh8XwWCYAy7Ru29Mrl6TVYZZ5C6UmObjEhwffzWnUbEjH168Tyx0z8Fw6gd8IN2CjGQuXdDtOZHZrySbQ/bIx7i4EfepTOc3WqwZLJskYXFpcSOh7KjpYRhc634jNWq7ZpNjycsycdPJQuCf8AS0MUNiSNsrTuGcgDvj8FB1CCOcJZ5WOjBcgln8eUvhJ/VhztxWz3VDQkgogQhCATSQghKf1kH+Y/kVYMKqXAkg/zH8lbwgO3CMIyEIBCSYQCqnsMrNaZA47jgBoyVaouYHSRvJ5ZnH3oMx1KuJvCLLAkxnb4RzhP9IROryTQxvkEZw4EbSPxVRJ/Tmc/+F/srrMTG1rT25BkGSiropRNEyQNIDgDjKsXLimviiySGKERsZ0eTlwWkXgKLbL2cuAw0efkg18JLJJPZhYySZkXhuIBDc5bn81okkZFG6R/2QMoiSqkstjnZE6J539HDGFlmvzQ122ZI4mxE8NJO7CLsv6+q6Nhc7PDR3QeFrSBjdsnQ8YV7thZuBJws0/DiQePJQjlIOFyx0avvTIKg0hzfJSHHoooBK26eR8wzjPPdYeey6Gl7jYbnJ9lUd9vRTCraVY09iqJsOFa1VZ8hlWMyMYIHutMrfZMLDqN59KJjwA8veGjg4HuoyXrFW3DFabE9k3AdGCCD7FVHRCmPdc3U9Qm090bhFG+N7tvU7lE6rNHehgmrMa2bkAElwHr2VHVBQ921rnBrnYGcN5JWL9IPmsSQ0q3jeHw+Rz9rf8AurKd5lqSSLZtli+0Gu3A+xRE6lyO34nhte0xnDg8Y5V+VwdNveE+62KtLPKZidrBgAZPUro0dQFuSSGSF0EzOSxxQajYricQGVolcMhh6qxc4y1XaxHHJTe2zj6ZDjkc88FWR6nHJddV+XnEw6ggYHr1QbkuMLK+8xlwVfCmMh5BDeCPNKXUa8czoW+JNIz7TYmF233Qav3IVUFiKzEZIX5aODngtPqqHapTaNxlds6eJsO38cINnCCR34HXKTXh7WvactcMgpODSC1wBB4IPdA2ua/OyQOx5HKa4mlz1qb77pZI4WeLhoPHc9F1obUFmMyQzNewdT5ILTnHVQljEsbo3k7HtLT58qMNmvYJEEzJdvXYc4RHarySGNk0b5B+y12Sgohq3IGNigvgRN4bviyR9+VdWqtrmR/iOkllOZHnjP3dlmZqsbtSfX3w+C1mfE3dXeS35GMk/T1JJ6IGDxhHP/dR8WLaXCWPaOrg4YCbXMcze17Sz+8Dwgll2eqe52eqi1zXN3McHDzByn5HsgZye4KXbBAI78JgEYRtPkgiM4A44SLQ4gua1xHTIzhS2nOEsHdjBCBFodnhu/HDschcmCq+CER2dLbakBJMwc07/U5XYwRjIXPqz2TrNipLN4kbI9w+gA9kCoac2J1iSavFGyYgiAfU1uP4rY2tAxj2trxNa/7QDRz7qwjHojnqgqjrwQ5MMEcbsYJa0DhRnbWnZ4dhrJG9QCM4V3OUwMEYGEGd1SnPFG11aJ0bB9LccBN1OsYGwGuwxA5DMcK7HongoKoq8EMJijhY2M9WY4Kpg02lBKHxVmhwORkk7fYFGp2pqdF1iFkb9n2g/P7lohcXwxyHgvYHHHbIRUyc+qED3QiGhLqfJCA57Hon0R068ICBYBPJd93CBjIx7HlBCMYwiqKuN9o/+sf/AIhX9+vRUVc7rPTHjH8gr1Bmu0470DY5HOYWu3Me3qCqn6cySq+F1ibMpzK/jc/935K6zerVHAWXujB6HaSPxUW6jTMjY/F2Pd9kPaW5/FAGnnT/AJP5mUsxt3YG4t8uiUenxfo80ZXvli6DdgFo9wrblqGlXdPO4iNvcDKqt6hFVqMslkkkLwDuYBxnpnKCEenv2MjmuzSwsIxGQBnHQE91snY6WJ7GyeGXDG7GcBMEOY1w6OGVms3oqkkTJWS/rSGtcBxnyQFSk+pSNaOySP2HFg+nzVMWkMbp0tGWcyRPOQduC09V0T1Wae9FXsRwyMkDpXBrHBv0k+6DNNpc89Ntaa8SI8eHiMAcdM+anbo2Lfy5dajaYXB3EfBcD7reeqOyDFqFGe6a5+YjYYiH/wBX1d59eiNQpz3fAPzETPCcH/YPLh9/RbSCEe/RBjuUX2JIbMUzYrcQxvDctd6EKdeK143i252uwMNZGCGjzJ81pQgwxV9QgriBliBzCCNzmnLc9h5rVXhFWsyGIgmNuGk9CfVWKp9qCOZkL5NsjzgAg8oMtGrcq2JpHGBzJ37nAZBHsnDUs0pJflDE+CR27bISCw/d1C3IQYoKL69WcBzJLE5Je48DlLTa9ipXbXmbGWtyWuY45POemFuR+9BRbrNtVZIX8B46+RWSFuqxwCsWwgAbRPu7e3muieCk5oIQc61Ust1KG5AG2NjdpY920+6UFe3Fq77UsUbmTN2nY77P49V0UYHkg5kFe7pskrK8LLEEjtzcv2lvur7UdyTTnRFrZZZM5wQ0M9PVbE0GMssfokQfLfrdnh43jy65UtNjkhpxxyxeG6MbeoOfwWrKFRz2RT0bcz4oTPBMd2GkBzT96lWhmjsT3po8yyYDY2noPIlbtzd2N7Q7yzyhQc7TWWYHytlqva2SQvDg4EAfirdQqyTeDPAN0sL920nG4eS2J/eUHNttm1JscPy8kEQeHSOkxz6DCd+KWO7BbhhMrYwWuY3r/PK6PU4UQ9jnFrXtLh1AdyFRzJzbku1rBpyCJhP08F3TqVOyZP0tDM2tM6ONpaSG+/RdHJTyfNQJp3AEA9M4PVNIjKPZVBwhMDKC3HUYQJH5o+9CAwjCEIKpf66DPmfyVvHsq5P66Dnu78lYTjqijhCXdPkoDKYSQUEuySMozyiOW6xB+mt3jMDdm0HPGeOFrvuaylLueBkYGT1WkgH9lv4IPkQPvRWCKeEaQHCVmPD29e+Oiyy4n0SIxkSBhBcGnPuux9OMbG48sIADR9LGj2HVBy2x6Q9rNmJHO6MEjifwytl9hfRkawcjnCubHGwksjY0nuGgKYJCDFHcqvqsL3McTgCM8nPsladGL1UbmtPcE9FrEUYk3iJgf3Ibyh0ML3bnQRuPmWjKI+WOOBw4590gecjhEeC7BVs1cNbmNxPdwPZYbXwuyOSFYef9lnpNyC7HHYrQceyyoHH7S6Olf2kfZxjv1XPB74XR0gkynA6Dsg7owVJvHsoN9lMNVFzePvVgVTQrW9FplztSvTQ2a9au5sZlPMj25A9lRcBGqUo323WHbsnIAx+C6k9SvaYG2IhIB0z2S/RtHw2s+WYGtORjg591UZ9aAfYpsI6yLrvaOQAM44KxP06lK4OfAHOAwDuK1RRMhYGRjDeuMkqo5vw23FeeIjEgk5B6rdWgpxWJxWaxsvWTb6qM+m1Z5fFc1zZO7mOLSffCsFSFlcwRNdEw9SxxBP3oMOgD9VZcOpl6/ilXG74jsnyjA/cFsqUIae7wXygO6gvyPdVwabFBYM7Z7BkPUl+c+/CDO4A/EcQ8ou/3qGpf0TVatzkB58NxWoaY35r5n5qx4vTOR08uivvU470Bhmc7bkEEdQgoruMstu4OescWfIdf3rn6CLzqcj6z643Py7xGkuJ9wu3FEyGJkUYw1gwMrEdKfFM59K4+u15y5gaHD7soqEFGaB12SzPEPHbzsyA0nvys/ialQpmC3UjnqsbtJYf2Vudpw+VlhEzy+b7cr+XFD6dqWMwPvZrkYP0fWR5ZRGqAtdBEYuIywbfZSJXL1OpvkqsrTSMkj+lkbOmMj6j5YXUPVBx9ChjMtyYsBeZSASOgyUQhsHxM+OEBrZGZeBwOitrULdEP+WsRPMjiXNlacde2FfRpeBNLYmkEtmXqQMBo8ggy6QM6hqJAz9eP3lOJo/4nmwAMQ9h6KYoXK12eanJB4c5y5soOWpVtPtVdSNnxo5g9oDy7IPrhBXWrwu+IrLTDHsEYO0tGOg7LsYB+ktBb0wei58lW5HqUlqsYS2Vu07yfp9fVbg10UAaw+K9reC443FBxdHo17D7ZmbvY2YhsZ+yOTzhLTqUMl+9A8ONeJ+WxbjtytulVbVNs7ZmRkSOLwWvPXy6J6fWt17diWaKMNsHJ2vzt/dygo0yNsGtXIIPph2ghvUZ4/wB1J0Vdl2y7UrMEjXf1bCclnpjspVILkeqz2ZK7QyXjIkB2jjn9yro1rlCeyxtVkxldubMZAPx7oJ6C/wCY06WOVxkYyQsGT+ys2kU23K0wnklMTJSGRteQPv8ANadKhtUa88UtZz3hxeHNI2u9uU9Fjs1K8sdis9ri4vGHNOfQcoKdMiMp1CgZZDHG/EZLjlvXulpUzWaTb+YdI6SIlr8vOT5e33KzS2zQW7ktiCSJkz9we9zcD0PKrlpuPxC6Nrv1EzRLIB04P+6K6OnwPr042yue6Rwy8ucTz9653gyWPiK2xs7oW+GNxZ9rGBwD2Xazk5XJpeMdbsTyVZ2RTNDWlzenTrz6ICsJaWufKePLNBJHvxI7Jaf5C0PitTalK2d7oqgaPCcyTbyqCZT8QtsfLT+C1nh7tnfnn2VAiczVbTr9Ka0Xn9Sdu5uPL0QTqT2rmmW4xPJ41d5EcjersdM+aK9t7/h11kzzGfpnIzuzgD8k/h5j65swSwPheZC8N2Hbj0PRV06U8erS13RkU2y+ODjgnsPxP7kFtq5NUfUoutbZJAHS2JMfSPIKTbog1KvBHdFuGfIOSC5h9wo6rDJHqNbUBC6xHGNsjAMnHPOPvWqtZhnsM+VqEMGS+V8ezHHQeZQQ1/I0Wx/7fzCpkj1GLTW2WXA10cQd4QjG3AHTPXOFdrrXyaVNHExz5CW4AGc8hU2NRY/THV42Sutvj8PwdhyDjH4KBzawRpVexGxpnsHY1p4aD3PsnZtzUPAkfbjsse8MkYAAW57jCy3tMkh0mm1sfiurO3yxgZznqtMUumWHxipSjlkcRkCLbs8yTjjCouluyS6m6jWkjibE3dJK8ZPoAE61qZ92ajLLG6Vrd8czR1HqFhsRQVNdllvwh1aw0bZHNyGnyW6i/T/Eklq12RxMbzOG7QfMBQUULeo3o5Y2SQsdFIWmVzM59AFfpVyayLEVkN8avIWFzRwVk+HJ4vDtgyNDvGc/B/u+aehzxPvajtkaS+Xc0eY55CDsY590d0Zwn1Koz1OTZ8/Gd/BXqmoOJz5zOV2f/tQcj4ncBpsW7p4w/IqvWJ4tUjipUiJpy4Oz0DQPUqXxO+MU4Y3PaHeKCRnnGDyn8RvYK1SxE4fRMMSNPTjzRWvU55aenOka2OYRgb2yd+iza1IZfh7eQAXhjsDtnCetWoZ9Ht+G4OAIYDkYceOnmq9Wc3/hhhaQ4bYxwfZBbPfu1qrLBps+WAGRv+sDzVWtzsfDp08Yc9jpmuAHU+i0ajagOhveyVr2viDWgHkk9sLDdZ8np+kMndt8OVpd6IN1jU7FOWN9yo2OvI7bva/Jb7qOsEfO6YByPGz+Sh8SFkuntgY4SPmkaGNByT6o1UbLWkscQS2QAn8EG6zd8KxHWij8axIMhoOA0eZKUV17p5K0lfZaYze1m8Frx6Fc21EB8T/rZnwNmj+h7HbcnyytkFSszVGvNmaay1hwHu3Yb68IM+iT2Xy2Q6BzmmY7nGTOz0wt0l0usvr1YTPJGMyHdta30z5rHos0cTbzpH7R8yR65JT0UFl/UYXnEpk3YPUjzQbKl1ttsobE5k8Jw+Jx5z7/AMVRFq3jB7Yacr5mOLXMaRgeuVCll/xHcljOY2sDXY/vcf8AdPQv/wA3H/8AsFEaaF2O9E57WOjex217HdQVn1iVsUtB7zhrZsnhR0gH53Uuw8b/AHT1gfrtOz/54/gh9WDVIxYjjmrTwtlOGPeMAlaLFmKrsa/c97zhjGjLnLJrwJhrZ4/pDeqpvtlPxFWaybwS6P6H7QfPjlB0IbbJZnQOZJFM0bvDeBkjzHYrP+mK361oin8SI/UzbyAOp69FIUpBqEE893xJWAhjdgbkfcqdOjY+9qbXtDmufggjqOeEGpuoVn1I7Ac4tkOGtAy4nywnFchkm8BzZIpSMhsjcEj0WGeKODW9PZGwRxBrtrR0zyrNbyJqO3Pi+L9OOvqg1WLUUEgjcHvlIzsjbuOPNFezFYY58TvscPDhgtPqFz6vzb9YveDJGx4IzvZuyO2OVa2k6OW5LatMxMwB4a3G3yPVBadUqtDS50ga44a4xnDvY4V9ixHWiMsmQ0dwCcLlTfpDTqzW2mQ2qbSASOHAZ4XZkY2aJ0bhlsjcIKPnq3y3zO9wizjdsP8AOE3Xa7a7Z3PcIndHbD/suXUme7Tv0dx4xlMQB7N6kqVOV01GGjJ/WNm2PH+FvP8AsgtuOrjUqM/0sa4OcXkbe3da4NQp2JvCimzJ2BBGfZZtTY2XVNPa9oIyTgo1UD5zT3BoDvE6j3CDdNPFXYHTSBoPQHqfuRXswWQTDIHEdR0I+5YYi5/xFLvGfDiwzPbolb/V69VdHw6RpD8DqOeqDRqlgV6b/wBZtkcMN/is9SCrYNaaGdu6swbg3AySO5V+r/8AS5vu/NZtTc5mjQsbwHhrXYHbCK2su1ZJfCZYjL88DPVTfPDHII5JmNe7o0nkrPqkER0qRpDWiMAsIHTCyW3maHS3vGXl7ST+CI6kk8MTg2SVjHHoHHlSkkZEzfI9rG+ZOFi1luYq4IBPjBV2y2HWIH2TiDYQxx+yHKjaLdZzmxidjnP4Aac5WSm5sN26HSbY2kY3v4HXzSp7ZdWsTVwDAWgFwHDneirrV4p9VuOmYHhhGAeR37IOoySORpfHIxzR1IdkLNWvMsWJ4jsb4bsNw7lyz1II4tWtRRNDY3NBLB0/BLTYIfm7bhEwlkv0nHT2QdRI+qOqaIpkJ8eH/wB35K32VcnFiDy+pWIoyVgeZW6xGxs0hY5hcWk8LesMvOuQj/0yoNvQZc7A9SjoFzq4beuWXWB4jY3bGsd0CUDvkL1mBmTEGGRjSc7fT96o6iYB6YXIrVzdovsPaJZ5M7dzjhvOOPJWyQWmafAyWxGwtcPE3u6jy9UHSx+Cx+LKzVDCZi+PZuDSBws8EkLNWY2nKDG+MlzASRlXE51h3+l/sg2hGPNZNQe9lUOa17mbhv2dcLLTkpzWvEqzyNLGEuheT+IyiOqAfJRlDxE7Y/Y4DIOMrBWj/SDXyzvecuIaA4jaPuUqUsng2IJHOeYsgOPUjsgvoyyzVmuldudzyBjup2zLHXdJE8MLeeW5BWKOc19ID2fa6D05TsVAKL3+NN4mMk7zg/cg+ctcQ4Yxn1Wzw9wAcc8ZJCxtGXBb29R0OB2XOukSY0BoaOAPJHA9UMIkcWsOSOuE3NweVAs8rpaR/WnHBx1K5hb9XkF1tGa7c8np5IO03orAq29FMKixpHurQqWe2FaFplNpCmFyNRv2qluBsQjkZKcbMYP4pRX7sepCCyxrosZc5rCGt+9VHaCkFzKlu5qAdJVZDFA07WukBJd/sr6moeLFP47AySuSJA3ocdwqjannC57LV+WqLMUMBjILhHuO7Hv5qc+otr0oZpIy6SUDbG3uUG3qksUty1VjbLbrRtiJAOx5Lm5+5Tt6hHXlhia3xJJ/sZOB+KDWmscV4/OipYhEchGWlrtwKha1MVLccEtdxEn2XNdkn7kG8pH1WCvqglvupzQGKQDP2g7HGeVJupCbeataSaJnBlyGt+7KDRYnjrR+JJu25x9LS7H4Jwyx2YGyxnLHdMjCzyWo7OlzzQk42OBB6g4WOhqTY9OhZDWnsbAdzo28D0yg6/QAAKuOaKZzxFI15YcOAPRQrXIrVXx4mvd/gx9WfJZtLkpvNj5Ws+Fwd+s3dSefVBuz5BMYXPGsViZGGOZsrCB4e3LnewCup34bcjo2tkjkYMlkjcHCDWhZ570MEwgw+SbGdkbckDzKjX1GKzOYoYZiW/bLmYDD5FBfLYhgx40zI89NzsZVgIcMg5B5BC52vbf0U8nH2m/mn+l6MLWROlJLQGlzWktH3oOjlCi1zDH4ge3ZjduzxjzWYapSJ/rTtJwH7Dt/Hog19Qlz5qmxeq1XNbPMGFwy3gkFKW9Uh2eLMG7xluWnlBoykeqqnt1oA0yzNZvGW5B5UpJooojLJIGRj9ooKdQptv1DA9xbyHBw8x6J1Kvy5e98niSvAbnGA1o6ABKTUaUTGvfajDXjLeev3LRE9krGvieHtd0c05CB/knn3VDrdVkvhusxB/TaXDhXngEu4A6knhAZPmjJHoqYrVad2yGxG9w/ZDgSpmWISiIzRiQ9Gbhk/cglk908EqptiB8nhsnjc/8Auh4yudrYLLFF7HyNc+YNdh5AI9kHVxg5QeTymWtZno0Zyc8BRa5kjd0b2uA4O05QS5/+kZKz32zSUnx1rLa8pPD3fvVrSWQM8aVriGgF54Djjqglz54Tzx5JEtbgF7RnoCcZTwR14QA546jyKMn7vJInAyAT6BM/iUC+4D7kx7Afcjr0QgEx1HZJMcFBTUztlz/5r/zVypqD9XJ6zP8AzVvbjoioviik+p8Ubj0y5oKiYYjGYjDGYj+xtGD9yhZ+dbNX+VZG6Iu/XF3UD0V+04yAgpNeBzGs8CMsZ0BYMD2UxBC1uxsLGszu2hoxnzU8HuEnhxY7w3hjscEjOPuQUtp1Wy+K2tEJM53bRlWPjjkcDJEx+Om4ZxlZdIszXKIlmLS/eR9Iwth4UFMNSrXk3w142Ox1A5CJaVWd++atG9/m4cq7BwqrVmKpXdNMS1g44GVQT1YLELYpomPY3oCOnsivWgqtLa8TYweuByfvRafIyq+SAsDmt3/WMgjCjQmfboQzyAB725O3p1UA2lVbZNgQMExOd3r5qVipXsuDpo8vHRzSWn8QrcJqiEcEUUBhjjDIyOQOP3qqvQq1i8wxlm8YOHnn9/VaEfmoKK1CtVkdJAxzXu6neTn3Ss0K1qRr52vc4dMPIwtCFRns0K9oME4kcGDAHiH8U7FOCzC2GZhcGfZduO4ferzu2/QAXdgTgLLp9x11kpfGIzHIWYByOigsrU4axLmb3PcMb3vJdhQg0+GvKZYnzBxOXZkJ3e/mtDy9sbnRsD3DnBOFTQt/O1BPs8PJIIznoUE7NaK1GGStP0nLXA4c0+YKjFSiZKJnvkmlaMNfI7JaPRXeWE1RmtUIrEwnD5IZgMeJE7BI9Uvk4xXliy93i/be45cVpKSDJ8g3hj7M8kIIIicRj056lbfuUfbhMIMzKMLL8lxu7xHjGD0HmlHQhivyXGE73txtPQeq1IUGOzp7p7Udj5qRjo/sgNGGouUnWZmSfMuZ4ZywBgOCtfTKPUIM1ikZZWTxTmKw0YLwMhw9QiCoY5zYmlM05GNxGAB5ALSOqCEGe7XfbhMTZhG0/aG3OVE0nSU3VrMviNIADg3aQtX70+qo55ozyxthsWg+BpHAZhzseZVtymLUTGsf4L4yCxwGcLVjKMKDnT6dasNYZbgMrHAt+jDfwyqrMduzqGyvNGHwsAcHj6cnrgcrrYVM9StYIdNC1zh0d0P4hBiry6jWux1rJhkbI120sH2SPP0V1SrYgtTTSSROEvJABGPZaIK0FfPhRhpPBPU/ireioxQVbMeoPtOfCWyDDgM8eyi2jajnm8KZjYZXBzjg7x6BdBCCIz3TTS4QVSEfMQ+zv4Kzoq5B/SYfZ38Fb1QLusMkFt2otsiKMtaNoHidvPot+AmEGAVp6tqWasxsrJuXMc7aQfRTr1XGSaa0G+JKNu1p4aFoZYhkk2RzMc4DJAPKsQc2tDeotMEMUcsZJLXl2MZ8wnbqWXitIwtnfEcuY443Lo8oQc50dw6hFafWbtDdpax+SEw2yNSM5qkRubtP6wZHquhx549yg8IKZzO0xurt3YzuaXYyFn8E2LjJn1PB2NIzkZdn2W0JlBz67LFAvibXM8ZJcwsIGPQ5U4YJIq8rywvmlzlrSOPxW370e6Dmx1pptNdWkhdG9vIJIIP4JyPuzVHQik5rsYLi4YPsujlo6uA9zhGc98hEfKYuHjhap3eHGecOKwtcWnI6pEuccuJJ8ysNttJ+3jPC2PO/pyVyY5PDcD1HkunBK2RoLT9yzVhY5x0K6+jgfUeFzXtD+3K6mlxljDzx2SDqAqxo5VTTlWNKpVoCkBjuotVgWmXK1At/S1FuQCCSeei6d1rpaczGHlzCB+CrdQqSPL31onPPUlvJWhkbI2BjGBrR0A6Iji6LVp2KWJZZBIxx3N8Ytx92V0IBp9aralga58Y+l7i4kO9iVZNptKd++asxzvPplXuhhdD4JiHhf3BwFRzZdMZTrvtU78kTGt3AF2Wn0VWpuknGmzzOdGD9pzOCDx/BdP8ARlLxN/y7eucZO38Oi0TQxzxmOVgew9iqjHboVRWJs3rLoTjrLkHy91Cew4ahBQqQxb2NBEswztGOw+5XwaXTgkbIyHLm/ZL3F2PbKnZoV7TxJK1wkHR7HFp/FBz8S/8AEkDZpWSPbH+w3bjr6lX2/q16k3HIaSrxpdRsjZI2vje39trzuPue6JNOrSWDO503if3hIePZBLU4wKVl7I2iXwz9QHOPdV6TGyfRY4zh0bg5rgtrQA0N5cAMfUckrCdIrCRzo5J4mu+1HHIQ0oIzw1q+jWmVMeGGuBw7POMdVdpDdmk1wOBgnhKehFNWbW3SRQt42xnGffzUo6ghqmuyeZrezsjLfbhBl+H/AOxynzl7JaIMvvO85f4laKunNqRPjgszta/1HB8xx1Trac2rv8K1Nh/JBwefPogyaU0HU9Rkx9QftB+9DQf+Jz/pDP71pp6eKcz5WWZnF/Lw7BDj+CI9NLLpt/NymQ8HgdPLogyRyfIa3adMx7xM0ODoxuIHkQFfpsczrlq7Ix8TJsBjHcEjzIWCCvJds2rMN/5RzpCDHn6sDz5C1UH2otTdWNwW49m5zuu0+SCfxDzpT2nu9o/errkbGaLLG1oaGw9APRLUaD9QAYbBjjBztDQcn3U7NOWxTFY2cZGHv2DLh/BBzbznt+GqrQSGvcGux5crqXmRt0mWMgCNsPAHbjhRZRBofJ2JPFYOAQ3aQoO06xNCK090urjjDWYc4eRKDnvY+x8MxSOyXwHe0nyB/n8Fbq8r79Wv4ADiyP5h58scYH712PBj+X8ANAi27Meizabp7dPrPiL/ABS88uI7eSCps4vyUcct2mZ/uOB+9bLR/os5PIMbvyWfTdNbp7ZcSmQvPHGMDyV904o2D5Ru/JBj0GtA3Soy6NrnSZ3EjOeVzKtiStpeqNhO0RybWHyycfktukxXxpUZrzwhjwSN7CSznstkGnww6e6m4mQSA+I89ST3QYasdg6Q2vFpzHskj+2ZQC4nuqrbbLa+mULZxvfiQZzuAIwMrZBU1GvCK0VuHwRw17mHeB+SsuaeJ60EbJnCWAh0cruTn1QU/EEUbNPEsbGxyQvbsc0YI56KnVmixLpRLNjpT9RHB5xnlaZadq/4bL8kLIWODi2LOZD656BUa4JXXdOZC4Me5x2HHA6IqOv1YK1KOevEyKWKRoa5gwVPVy6R+lF3DnStJx9yusU7l6SJl3wY4InbnCMkmQj36BGpVblu3Xkh8BrIHbgHOOT6dEGXVZjLrkFV8Mk8MbN5iYR9R8zlWRMmOrQzQafJXiLSybO0A+RwCrrtGeWzBeqvjZbjG1zCTtcPLKugbefO2S0+ONjQcRREncfMkoKdfjY7R53PY0uYBtJHI5Cq1eNrvhphLGlzGR7TjkdFp1WGxbpur12Rnf8Aac92MYOfJVXq1yzpDagiha/hpPicADHPRQUXNNrHRX2JGl1gRB/ilxzldLT5Hy6fXe85cYxknuqLMVqbSflmQx+K5mw/rOAPPortPZNDRihnjax0Y28O3ZHmg0HPGExnyx6JJ5VQfvR1Rn70uEDTB5STzyEFFQ/qZM/+a/8A+RV/Xos9M/qn5H/iv/8AkVeiuVq4Md7T3se9pkmDXAPOCOOylrHiM1CkYJnxvleWn6iR5dOiNVjsTWqhhrSSNgkD3OBAz6DlGptszXqUsVSVzITvfy3vjjqoqu7C/TrVSWGzO8Sy7JGyPyCuwRgu8uVzNZE80lTwa0rxFKJHEY6eXXqumDuaTgguGQD19kRw9FpOtacd1qaNviO2NjO3HqfNOrqc1fTrnzBMstV2wOP7WTgZU9LksabUENmlM47i5hjG7Oex8k4NMkl0+02bDLFl2/HUNPUBFSNeydO+abdnFvw/E6/T0zjb5LJqkvz+gxXBI9pyGuYD9Oc8nC2fMWP0d8oKk3zfh7On0eWd3RVXNOki+Hm1YWGR7CHODep88INz4jDps7HTSS5jJ3PIyOOi5+n17c2jxStuvha1p8NjAMcea1vtyTUpj8rM1hj2MBYd5djnjyUNNeYNEDJIZmvY0tLPDOSTnogu0i0+5p0M0vMnLXHzwcZVET7Eeu/LTWZHROZvjGBz6HhGgbmaa2GSORkjHHIewjqT0RrLZWmtdrMc+WB+NrRkkFEKhbkdrdipJadIxoPhggDPn2TbblrVbduSZ0zGPLImOAAPbsPPKpvVZaVapbgYZLEJPiBoyXbuv71qs0XTaIKrMGVrQ7r1d1KKjKL8dH5sW90gaHmLYNmO481C/fmGm17tV2A8gGPAOfPlN+oMl0412Qy/NOZ4fhbDkHp+CzahEKuj1amS6Rrg5wAJ90G6M6kzVImvxJXe3LyGgBp8h3VGkyNgrX5n/ZZM5xx7BdJlmF8Xjtf+rHU4P5Lj6cWWamoVmkiWV7ntBBGRwiNVd9+1UNoTxsDwSyLw8jHqeql8Pk/ophd1LnZH3qnT9Rhj09tdzZPmY2lnhbTkkKegSMdpwYHYe1xLm9xkoLWWbI1f5SV7PCLd7SGcu9OqK1uZ+qzU5XxkRty3DcE/vVesF1c177GbjC7DgO4KzWmvox1dRxmYOJlHmHf7IrWbdiOvamLWSthcWsaxhBcfPqlLenritJK1j4ZyGkBu1zCfvSmkmpaIJIR+t6vOM4zySsOoSQvjqPiuPnPitc8udlo/2QdHUbk9OWDw2MkZK7bt6Oz7pRXbLLU0VqEGOOPf4jGkD256qnWJ4hPRzKziUOP1DgZHPsujLO1tWSZpbIwNJwDwQqjJ81ddTbahjglY/H0NJLmg/mt5P3LhWa9SOD5vTbbo5cgtjD87ie2Oq6kl6GCeGCbLZZccAcAqDT96XGeyfdBVAMYyDkIQhAICEIDCAEIRAjHCEdUAlymkgM5ATI8kh3CaAQkjHOUVXJ/aIvQO/grevKqk/tEPs7+CtUAVRLbjil8INkllxktjGce6vHqufSBOp3M/a4/DJVRXBNHNrUjmNcCIuWluHA8LbXtxWHvZGHh0f2g5uCs45153TPhY/JR04f8AMLnnuH8UVrhtxTPkY1sgdGMkFuCqjqVUB31P3MOHN2HIUKhzqtvBz0UKcTJLN8PYHNc4AoC3YoWq8L5HSGMkOa5oI58iVrlswwOY2Rzhu4BwcfisepQRQ6ayKJgYxrxgBT1XDoIQ7BBkA5QWDU6bpmxiU7nHDSWkAn3WiaaOFoMhwCcAAZJ+5ZdWaDTZwPpeMKN3dFYrWAHOY04cAMn3AQXMvwPlEbBKX9CPDP0+6jqNr5WDLX7Xk8HbnhRi3WL5sRte2IN2ne0tLip6n/Yj3+oICSWG5QkcMPG3u3HP3qmvdqV68TJJmh20ZHXC1ynNR/T7HZZq8bP0SRsH1RknhB8yQrPBGOc5UHNDemVhosqUcjmO3NOCo4R2QdOvbEuA7hw/eu5pv9WSMdV5JvBBXqNEeZKvPYqYrrMKtaOcqlitZwhVzSrB+CrYc9FYFpkjNEJmwmRviO5De5VV61JUh8RkTXgfay7GP3LlObbPxA0CSEybMg7TgDnstutuczSXF+C/6Qdvc5CI6MDzJBHIQAXtDsDsrAuO2bVPk2SxRwRxNjBDHHLnABbat+OXThblAYGgl4HoqjcEpJGxRukfnDQScDJWCtavXK/zEMMMURzsbJkud+HRSi1CSxQdYgjjEjCd7XngYVGilaZdrCaNrmtJxhwV/wCSy0LU1vT/ABtkYkOdo5DVhZrNmanNNHWjHhElzjnGPTzKDrgglSWTT7TrtRk7o/DJ4x2PqFA33zWn1qMIlMf9ZI92Gj09UG5ROVlqaiyxNNC/a18XUsdlvHXlUxahYuBz6VZroQcb5H7d3sEHQAUh+CyUrvzkEpZEWzxZDo3HHPustfWJbTZGwUnPljcQQHYaPclB1ceSXRc2LWDI6SH5N5tsOPCaf3k9lbX1B81p9aeuYJg3cBuyCEG3Ppwnhc2XVvAuitNWeXEZZsO4u8uEzq/gzNju1H1w/wCwQdxPpwg2S1K07szV45D5uaCpxxxws2Qxtjb5NGAsJ1N8c8TLFKSGOU4a9zgf3dlZdv8AydiKJ0DnNlOGvDgg1Y6JgLNqNwUIhIYXSNzjIIGCo3bwpVRZMLnsOCcEDbnog2Y56JFzWtc552taMknssEurhsfix1J5IRyZQMD7vNaZJ45aJmbE6aJ7eWjGcd85QWwzRzxiSGRr2HuFMjHosNOeFulCalVeGc7Y24z7rNoVuaWod8M0pLifEyMe3JQdb1VdiCKzH4c7dzM5IzhVUdQivSPZHFK3wzhxfgYPl1UoLYnkkjbDKwxHDi7GM+XVAoKteuSa8ZbxjG44VrZI3yOibIwyN+00HkJnAysVB9N+o2fCrSRWcAyuf/8AaDcAnhYzqtcTSQvZK2Rn7Bbku9sKVTUYbUzoRHLFK0Z2StwSEGg5BWSzRpyu+YtGQGPkP8QgN/fwrbFyGCVsJ3yTO5EcYy7HmfJOtaisOexoc18fD43jBCB1ZIZIR8tN4zGnG7du591cAuRoMjYtMsSFrnNbMchgyey6Fa5FbqGzAHuZyMbeTj0QWgtJwCCUPeyNniSvaxg/accBU1LcFyNz4MhrHYduGOVR+lasjJNrJZYhkF4jJZ+KDZFJHO3dBI2RucbmHKkC1zctcCPMFcj4fc2PQ3ueHFhe7IYCTj2C0ac6jBpbn0/FdAHEnIJcT34RW/k8Hoj3WEaxR8Fkgkc4PyQ1rCSAPMdlsrWIrULZa7w+M8Z6IieEdAsjtVpsDnF8hjacGQRktz5ZV9aZtmESta9oPGHt2k+uEE1Lv6qBHOc/cpA8EIH07cIHLghH7aCin/UH/Uf/APIq7HGFVS4rn/Uef/8AIq89Mopc58k8pHshEHJyg5PRNJAgTuweihNHK+BwjIbIR3Jx+KhdMrakprgmUMO0DzWCpLP81Ta+nOyExnGT9l3OS7zP+6K6zQ8RtDzlwHOPNHPZceUXYtIkty3JmzDLgzAAAzwDwpD579H1bcduV7nFhkjLQQQTzjAUHWduPslyuXhkPxIdry2MwF7g5xxnPXldGKaKYnwZo5NvUNcCqLO/qkMhD3MjAMj2sB8zhBezwt3iNa0jh+eAgkCQeqXOc9Fmotkiq4nttsEOOZMgAei0GSIBpMsYDun1Dn2RDyeqMkJnjJJAA7lRcWAAl7QHdDkIp5PnyjOfXugA5HdAx0BBPcIGD+KCenH7ksfvQR24z5IAEo6ox26nyTAJ6IEohjNhZsbtPUY4UyCEiD1wgr8OPvG0/cnsaWbNrdv93HCljCYBPKCAhiEhlEMYkx9raM/imWMc5rnMaXN+ySOQpAElBHGSCgP3IRg+6EB2S6JqJ56hAA+fVPlAaCc45TRESUwUyMqPQoJIJSCaBH1SCkljzQCASgBP96AQhCCuQfr4D/m/JWqmQ4mh47u/JW5RQs1inHPIJd0kcgGN0bsEhaUsZRGNmmwx2BNHJKx464fnPunNp8cs/jCWWN5GHeG7GVswj96Kxw6fHBO6WGSVhcMFueCnDR8KYytsTZccuBIId+5a1B7nNYXNYX47AgIKrVUWmbXyPa0dm4Vc1EzsYyS1L9HIPHXz6K6rZbag8RrHM5Iw7rwrUGaxUdYhEb7EgA7gDk+fRZLrczwxOtmEtZkSnjd6eS6mEnsa9u17Q4eRGUHLjM8FqIR6gLTXHD2HnA88rpSxtnhdG8kA9x2QyKOP7EbWewwpDqgobTcI3N+ae5zuC8tHTyRHUdHWMAsEjoCWjIHktHKEHzAjCj4Bk53BoVYmPdaojluVzbZH15Gc43DzCrwe7SPddE8oIHkmmOeDyvUaCP6Hn1XHEcbjkxt+8LvaUwMqNDemU1HRaVa1VN6dFc1FSAVu7AVYCsb0VZcxrmN+Iy57msAi6uOE9bmjm0tr43Za6QAZ4zz2WyejWsva+aBj3N7kKctCpO5rpq7HuaMDPYKoVg7dNLhgARefouZDE6T4Xe1gJJyT7ZXXfSqyQthfAwxNOQw9FOvVgrA+BE2MHqAqOXptOpY09j3WZgQPrAnLcfctMUNWDSLJpl3hFrvqJJzx2KufpVCSUyOrNLicnk4/BaJalaxE2KaIOjb9lvQBVGXRWhujxn0JUdAH/LSQM5eStI06oInxCLEb/tAOPP704KFWq4OgjLCP8R/3QXHOPRcr4d+n5qJ52yh/I7911fvVFjTqlmTxZWEP7lji0n8EFFmKsYLsNNjfmDGfE2Dz9VHRHNdpUYbyW5z6crfDBFWiEcDAxo8u/usr9LqSPc4se3f9oMeWh3uAgx6Lme/esN4hLi0HzKt+Hx/RbBHeUrf8rCKprsYY4sY2sO1V1qFasxzYBIwOBB+s/wC/VBl00f8ANtQcPMBRj+r4ll9Ih+S2V9PrVZTLC14cepMhOfflRbptdkxmaZPFJyXGR3P70GVvPxMPNsP+6lqPOsac3GeSVc3Ta4smwDL4hOS7xCrJNOry2PHe6YyDofEPHt5IM2t8vpt55mUNb5vUAeMSHr7hbbGnwWpWyTGUln2QJCAFKzTgtQiKbc4N5Dt31A+eUGH4kcBRbGSA58gwO5T1zjR9p55YP3hWHRqRj2v8SRxx9bnkuHseysm06KzDHFLJMWR9B4h59/NA7f06LIAMAQdPuVVUbPh4f6Lj+avfTbNWNaV8vhDoRJ9Th5HhL9HxfKfLCacR/wCpz7eyCnSDs0OMn+64/ml8P4Zo8btwAc8gZOMlaatOOpCYmOkLMY2vdkD2Wb5GvpsUllvjSiIF7Ii7LQfQIM8szdK1maR39VYjLsf4h/P710KwbUosNh7WOed73OOPqPKwGSLWZqJDG7mZlkw7O0dh9626rWbbrBjo3SP3fQAcAHzJ8kGkc9CD5HzXM08k65qJ8sD8l0oIfArxwh5Oxobu/islXTWV7Dp22Z3Pecv3EEO9+EFFTn4iuuxy1jefuCk/n4oj55EH+6ui00V7DrMdiaSZ32g5ww70PCP0Y3575z5mcSHtkYA8unRBl0hxfq+pOf8A1u7AJ67c/wD0tdShWqWZ5IXOMsv1OBdnGUrWnRzWfmYpJK82MF8Z+17qUVFkMMjI5pRLJjfMTl5/FBj0LjRZyOu55/crfhoY0aM9BuJyr6FBlBjmMnlkjP7D8Yz9wVcWjxxlzGWJxXccmEOw329kHMqPePh7UXszzI7keRwurpbWx6LAG42+ESf4p1NNipMljje50MucxOxt5VMWjtjY6H5qc1Tn9TnA9s9UVH4cG3RwccbnlLQP+iEgd3rRW041Kb60VuUNd0OBlvn2Ua+mmrVfXityhj+h2tO3zxwgp+F2NGlh4b9TnnJHdVaNE+bSr8UR2ufI8NPTHC20aDqNV9eK08sP2SWjLT5rNJV/Q+lXHMnklY8EkYAIceM5CDNFOJfh8UI68rrBHh7Qw7c55OemF3K0boKsML3bnRsDSVx4qk0NRrotcayMNyB2Hp1XS0ueazp0EtgfrHDrjGR2KhWg9f4ob3zjKiR6psOST2VRNLo5AIJIBGepGeiO4QU0v7N/73//ACKvAVFH+ytx3c7/AORWjsikkcjkfgmTgJDlEP8AJCOyMgDlAiOhBTGUkIMmsn/lFrPP0j81PTT/AMrqDOP1TfyS1GvPbqurwvjY14w4vBJ+5OjFNXqMhnfG7wwGtLARx6qKwWa8dj4kjZK3czwdxb2PPdSfDFX+I6ny8bYxJG4ODBgFW/J2v0sLu+DaG7NuDnb/ALqU9S1LqkVthgDYgQGnOSCiskM8k+s23uqOteF9DACMMHsfZatOinFq341Yx1ZcOYx5BAPdOSlZgvSW6D48yj9ZHJnB9QQr4mW2xyyPkjfO/G1nIY0eSIw6NGw6NM1zGuaXP4I4WehpUV3RGDeWPc4ndjdgA9B5LbQp3KlGWufAc52S0hx6n7lZpVexUriCcRFrckOY4knJz0wgvsRsNGSNw3hsZGXeg6rm6XQr2dIjfZaZXFrgCT9kAnGF1LDZHVntha0veC36jgcrLp8FqnporvZE57BhpDzg5PfhBRpXiS6A5gm8NwDmiQn7PKxW3VoaFd8EjXWo3tzLG0jd5891rh06z+iZaMnhsdncxzXE55zgpT09Qs6ZHWdHAwxY4Dvt4/JBZrsYcKj2fTKZQ3eOoCz6tTZUdXmqOkjmMoaX7iSc9+Vq1GG5abX2QMaY3B5Bk7jt0S1WG1aZAIoG5Y4PdmQdfJUZ9RqxUXVbEDpGy+MGucXk7h6q/VbRF+CqfE8IjdIIgS53px2T1WC1bhhbFA3cxwe7Mg4PkpXa9l81a9XYBPEMOic7qPLKgqglEWpwipFYbXkBbK17HBoPY8qmS1XbZsR6kZ45dx8OQEgNb2wunBLbmla6SH5eMdWlwcXn+CpD7fgGK1R+YzkB24EY7bsoL6TdtOAbxL9I+sHO71WN8ZbHZ+cstbNkmItlIIHbjK1afWdUpRwl31DOcdASeywVK9mCOxA+n4kshJExcMH+KC8SPtaAJXvcJAwne12DkcdlTHVvT16c8VomQ4L9ziBt8sKdaOdmjOqmtJ4gBbjjnk89Vr0wvbVjilgkidG0A7sYPthFYI70NqzMbdiSFjXbWMYSOPM4WrS7LpmzRvcZBE/DJD1c3sq4mz6ZamArPmryu3NdHyQfIhboJJZGOdMwR5P0s7geqCxJPGElWT6eyeUvdNAIKRIHdBcPMIAFPCWR5poBJPokUDCBnHPVId0wgP3ITSwgql/rYP8AMfyKsUJceJB/nP5FTARSVDp5XXDWiAZhm7e5hcD+9aMLnS2T+knwWLJgiDcswdu770Rpp2JLDZWPDWTRO2kj7J9VRWt3LIeyNkIcx2C92cH0AVWlSxstWgZRjduG84OPPlS0iaImw3xG5EhdjPbzUVfSuvnimNhgY+EkO29CoRWbdmMywthbGc4a8HJHuqKhbO6/EyQFzyS0A9VPS7kMdIRSyhkkRLSx3U+yos0fd8kdzcHxHcK+Ww/5gQQMDpMZcXHgLPpEjX13gOBcHkkZ6JOkbV1dzpnbGSs+lx6ZRF0F8OfNHMGgw8lzOh/FRNq06D5iKCN0fXYXfUR5qcr4bMNiOuA55by5oGCfLKqp2oBp31SNaY2bXNJ5BRUpLxNAWoGNI7teeQqZb9pkDbApjwepBf8AUqizw9Dk3/SXkkA8d1otOb+h8h7SC0c56oFLqFmOIWBU/UcZ3O+rCvt3HV4mSsiD2OI4zyqrbmnSeHAgtGOVG44fIwYI+009UHzXa4dirGSyt4bnHstLX57qe5p4J/Fc21MT3vP1NPutB/BRGASp45UEmcey7lA/0Vi81NOQ7Yw4I6lei0wn5OPJ5xyqOjGVc1UR4Vo9EKuBUwVW3lN2/afDI3Y4LugWmWeS7K+46rVDAY27pJH5OPQAK3Srctyu580ZjIdgZaRkeeFyNN+eOqW9j4fEHDnOacH2C701hleB00zsBgycIi5TC5MNjUrUHzEYgijdyyMgucR6lX07zrlN7o2tjnZw4O5AKo6Ca4dbVb1ilLMyGMGLJc4tJz6AK5+qW26Q26Yo2EHBa5p+rnAIVR10s9lypLupuqfNRwQxRhm7a85cR54Tgv371dstStHG3HLpT9o+gHZB1QmsWmXvnKjppgGOYSHY6KuvesXy99OONkDTta+XJLz6BB0Ehn7ljgvPsV5w1jG2YiWuBJLfdYY9ZszUZLLIGARH6jg8+gA/NB28JqilYdZpxzPZtc4dO3usUGpW5rM9RkEb5Yz9oEhoHmSg6ndRcCsMN6Zl8VLrGNc8ZY5nQoZfnOrGlIyLbtLstznHZBuCkubZvzwahBBsjMUrsA85A4z+ad/UZadyGPw2yMl4Ab9onyQdELNduw0IRLM1xBcGgNHdZbF69S2S2YIfBc7BDHElqnqd2apCyWFkT4nED685ye6Cy9d+TgE/gPkjIBJyBjPRaYpPEiY/GN7QceS52vk/ot3mS381fNZFKpBhgfI/axgJwMkdz5INyFjE1yKzBFPFEWSHBkjJ44Vt22ylUksPaXhg6DvyguQsEl6evFBPMyJ8ExA+jIc3PTqp6rdkoRslY1hiLg12ck/cg1Ma1mQxjWgnJwMZUt2PNc2zevwxfM/KRNr8fS531gHuVot34qtFtotLw8DYwdSSglctmpXM3gulaBl2CBj15VsEwnrxzNGA9u4ArlalJqP6LkM0MAa9gyGk7mgroafxp9b/AE2oNARwOVk+amnsyxVI4j4GA90jiMk9gAs1q1am0ey812Rvbua9pceGjy80HTJBALXAg9CClznKwaIZjpsPisYIgz6SCd3Xuq49UlmqTW68UbooiQWuJDuPuwg6oH3DzWF+rQthdP4Ujq7Tt8XIAPOOAeSoXbT5tFfPWa3bJGS7ecEDHOPVU1Bbfo0I+WqyQbMgSOOT92EFljWY2V32YofErMeGGQuwXH0C6DDuaHt6OAIz5ELlfDviuoNZ4UTq+92S4859l2MfcgXKChB6IAZz/FSPPbIPYqscceSln2+5BUKVQP3irDu89gVxKEZQJ2d3YjumOAo9SpZygMNzkDnzQ0ku8k1EfaHVBVSOabOO7v8A5FX5Weh/YY/v/MrQgOoWX52AWxVJeJnZwCwgHHfKLN3wbDKsMJnsPG7aDgNHmSsDpZJfiKmJoTE9sbhjOQeDyCorqGzA2y2sZR47huDO5Cs6LC+eEa1HDJTAnc0lk2Qfp5V8lsieSCCB074wC/DgAM9OvdBeT5oHVYv0iDQktitIRG4tcwkAjHUqv9LD5YWIac0sO3c54IAHnjzwqNs9mGrH4k7i1nmGk/ipMe2WNskZ3NeAWn0WPUJ2WNBnmhOWPjyCnFZhqaPWlmdgGNrQB1JI4UG0JrJHdb802tNE+GV4LmbiCHexCVbUG2Lb6wglbJH9vdjA/eqNqM5WWK4180zHxSRCHmR78bR+9V/pSIRiZ0Mwrk48bbxjz88INpVLrVdkwhdM0Sk4DD15UbVuKq1hdl7pDhjWcl3sudqFjxr2ntdDJE4S5w8duO4UHZQh5awOc87WgZJPZYxqUA2Oe2VkUhw2Ut+k/eqi+WeGFwEszGE9ATyrVy/iAf0OLP8A5rV0Jp4q7Q6Z+0E4AHJJ8gFFT7pHqqYrsMs/gHfHKRkMkbguHooy6hWhnMErnMeBuy5uAR6eao0j3Rk5WSvqNaxMYmOcJMZ2ubgn2V01qGF4Y8uMhGQxjS44+5EW5yjOOn4LPXuwWpCyHxHYHLiwhoPl7qyeaOuzfK8NaeB5n2QTTzwqILcFh5ZHJ9Y5LHAtP4FSitQTSOijk3SNGS3BBCKtz6pqllmGSUwskBkHJbg5UfnK31/r2gs+16INGfVJzmtbue5rR5k4Vcc0U7d8Tw8DuOy5j7taXVnCWaMQtixG49Ae/wB6Dr9sg5B7hJZasUOm1RG+yC0kuDnkDOfJaBLE6MytkYY/7wPCCaFV8xA2MPM0YYeASeCrGua9gcxwc09CDwgkD2Sd7KD5o43gPljafJzsFTJ7ngeaIQTUGOY8nw3tfjrtIKnn7kDUfdPKSAGOiko8poGCjKMpIIS43Qn/ANT+BViqm+1D/qfwKtygEnNa7G9jXY6ZGcJlGMoIlkZcXeGwu88coEcY5EbAfMBSwU9pQVhkYdubG0HzAwUeFH4m8xM3/wB7bypYPknnCCDYo2uLmxsaT1IGE3sZI3bIxr2+ThlNzXOYQ1xa7HBxlY6E1ias8vcJJA5wBxgeiDUyNkTQ2NgaB2aMBRdBC+QSOhjLx+0W8pVnWHQj5mNrZfJvkrcHyQRfHHKMSRsePJwyq/loNgb4Ee0dtowFceEAE9kFQrQbAzwY9g/Z28INWsQGmvHgdBtCuI56JYQfLCMnfGevUJA+K0g8OVcbyCPJOQ4kz175WG1m4taOTlOSaQx4BxnqoCThAfgfSoK2r12mjFKPzwvK5Bxxgr1tAf0WL/KFaTtrjPK0NWYBXxnCi1cMBMgkeSQ6IdEyUFrxua4YIPktMubo/Oo33Zz9WM/etWsxuk0yUMGSMO49Cps0ujGQ6Ouxpznha8ZRGfT54v0ZDLvAYxnJJ6YWTQ2HwLdtw2slJLc9xzytn6LpPkL312kk5IycZ9ui0y14Z4vClZmP+70CowfDg/5aXechUviDP6NOe72ha69KrXcHQQNYR0IUrFOtZcHWImyEdM9lUU2gWaM/y8D+CNHG3SIT6E/vKtfSqvhELoWmNpyG84QKFUQuhbEBE/q0E8oOdo7XSaLaazl7y4D3woaLWgnokPnlEjXHc0SluPuXWr0q1XmCFrDjBPKrn0ylPJ4ktcF56kEjPvhBTVhqQw2n03OfjIe8knJA7Huo/Drf+VjHd5W19Wu+uIHRN8EfsDgJQUq1Z2YYQx3mMoLgcjzXK0lzf0tfBcA4u4B78rqEtjYSeGtGcALgUI60tq2+1DNiWTMZMbhxk+XRBptD5n4grsi+rwW5eR25ygODfiZ/iYbmP6cnrwunXrQ1GFkETWAnJxyT7lQs0q1vabEIeW9D0KDmXZWT65Tjje1/hn6iDkA5HH7lZqbgzV6PiENa0kkn3C3O0+m5jGfLxhrM7QBjGVzb5ZLrUG+GV8ETS1/6okf90F/xE9ppMgBDpZpGhrR1Kr1xnhabWjcfqD2j8At1WnTjIsQQbXEcFwOR9x6KU9KrZkD54GSOAwCQgyfEJDdNHbMjVdeZVmjr1bJwJR9Dw7GCB5qx2nUn7d9aMhowM9lI0quxrTXYWtzgEcDPVBz4YJtM1CtFHafNHMSDG88gea1axdNGoHxxte97tg3dB6q+vUrVSTBAGl3U9T+JU5ImzRujmY1zHdWnlBxdY3sjqNmu+K58gPhgNA6dRjlaviQ4q12k9Zm/kVqGnUmxGP5Zm0nnI5/FN1Go8t8SvG4sGG5GcBBVrpaNImyeDtHX1Cwas0/o/TpescZbu9OF1ZKdaVjGPrsc1n2QRwFNsELITC2FgjPVuOEGLXbUH6LkxM0mUAMAOSeVrpD+gVsHP6tv5KMen0o2OaytGA/g8Zyr4oo4I9kLGsaDnACDkvo19Rmlnr2H15mvLXgO7jjOFGOWaT4ft+NJ4hZvY2QftALpP0+nJ9usw8k59zkq8RxiLwgxojxjYBxhBzqNqOvpVbne8QlwY3noMnPksL7M9nQprctpkLXB2ImNGPb3XZgq16od4ELI93DiByVBmn0mOLm1owTweEGBv0/CZzjHgn+K16ef+RxHjAhP5KY06l4fh/LRlmc7SMhWNo1BEYvl4wwkEtxwUGT4ex+h4+gGXEla6l2vdjc6s/dsODxgqUVKrXduhrxsOMfSOyhSqNrCR2yNj5TktYPpaB0CC9HdMjr3SQLCOnsnjlCARynhJAN+ygo6/cn7FAjnsm3qeEJj7SDPRH9Bi9s/vV7e2VTROaMJ/wAKvQcesdnxRZEhw58Q8PPccdP3qVh7XfFFVjXZcyJ2fTgrdbpVrm02I9zmfZcCQR94UP0XS3xvEADox9Ja4g/fzyorNYH/AOp6o7+Ef4pS0n2b09ihbdBO07JGYyCQFqfptSSx47o3GXOd3iOz+aUum1XyPk2vZI4lznseWkoMTbE02h3hZDfFi3Mc5vR/qtVBzBoMTiQWCDk9unKjqTIquizRRt2gtLWhoJJKzaZSo2acbQZQ4NBli3Oa0n1CCqm1zfhGYuBw4Et9srTPYii0ajHJXbOZQwMa/gA46rdYqQ2IWwva4RN42scWjHlwqzptR1QVXNe6Npy3LiS0+hQY7vzA1nTRP4Ydk4EYP8VLUHNoaxBedxFK0skx/P8AOFpfpVWTY7M3ixnIk8Q7vbKxPtfpaBlV8W2Xx+RkktaOpPl5IC4yQfD88vIkmd4j/Yn/AGwrY6dixpLWm+BXfEM/qhwMea6jg1zS1zQ5hG0g9MLBHo9aPLWum8LOfC3nb+Coy+GYda02Mv8AEY2HDHno44K0awQLunA8HxenfHC1XKcNyJrJQRsOWOYcFp9FTJpNeQRl0kxkY7d4hf8AUoNFySOKrM6cbow0hw81x7xk/QDNlaOOscFg3kuH7l25YmTQOhlG5rm7TnqVhOjwmsa7553sxhoLvseyCrXP+nQE/wDmNTvEjXqAd9jBwO2cH/stFnTm2YWQzWZnNZ6gZPn0UpqUdiuyGZ8jnRnLZM4eD55QZNeDt1N8fMwmGzzx5KVsNd8Q0i4ZGxx5+9aY6TRYZPPLJPIz7BfjDfuCU1ES3WWvmZWyM4aABgDy6IKNQaBrGnvHBy4Z9EGQ0tblfM15ZMwbXMG7GPQLRZpfM2Y5/mZGOjOWAAYH7lhlabepWSy98rIwhmD1cPPqFRo02OQT27D2OjZM/LGOGDjzUJ8u+IK7T9hsZc0eqdB9mO++u+0LcXh7i8fsuz0Wq3TbaMbw8xTR8skb29/MIMOruMd+hMziTfsJHcZ6fmrIMf8AENnsfCH8Fcym7x2z2ZjNKwYbgbWj7krNF8lttutYMEuNrvp3BwUFbh/+ovLMH8VBsbJPiKYvbkiLj9yubpz47jLTbJc/GH7253efsl8lYbefaZaj3PG0gxcY/FBdTpx0WOZCXnc7cS85KyNYz/iKQFrSPB6Y9l0x15XPNK2L5tNnh3lu3BjOMfiqM8ck79ZsuZA2ZzBtAc7AaPRaqUFhl2xK+FsUMwztDsjcnPSl+b+bpytjlI2va8Za5Xwx2GCSSSZr5nDDRjDW/coOfoteF8UrpIw4+IWjdzgeiNPeasF/ZwyKQlo8uFpoVbFNsjHPie1xLm8HIP8AslUqTQzTmYxuimOXNAOc/wCyCijB8xpLnDZ48u7L3DPdV22TV69Kk8mYF31AHG7ngLRBSu1Mx1p4nQ5JaXg5arrNAz1Y2NmImiO5kjuefVUZpY53WIJK9J8Do3YcdzcFvlwV1Fmibfc5osuhY1pyfCzly0kZyiGOUkJoEmjCEAknhBQVT/8Ag/6g/Iqzoq5/sx/6gVmeSgPZc2/E46jW8N7ozJkOIPZdJY7rZ3Wq8kVd0giOT9QGQUGWeKxpjLM8UoMb8BjeTt9ee6i+SFlUSQPtC0zByWOw7zyF07MHzlN0ZzG5wyA7sVnimvtjED6u2QDHi7gW+6Bz73zQumfGKxZ9TXPLTlV0JtkltjZDLFH9TMu3Y9Mp2YZmaiyz4HzEe3bgEZafYqMEUjNQnMtdzY7DcZYQQ33QOnX+crmxNJJ4jycFryNqjpUe6nLG9zj+sdyDgqVQ2qYNb5Z0jQTskDuMHzRp/jweOyas/JcXNLSMH96A07MlB7JHvdhzud3P4qulXkt1T4lqUBpLWhpxj/dWad40McrJK8oyS4dOc9uqlp3iRRvbJXkBBLh059OqCutZmj02Vz3mR8ZLQ49UrEWKDLDZpS84z9Zw7PZOsXwV7PiwOZklw34wcrHDLHXDXSafb2sOepLQfMBFdthEVbc3OGt4BWRsUliqZzPK2UguaWu4Hpha45IrdcOYTskbxkchY4nz1oXVpK8jndGPYMtI7eyI+ZqXbCimsNDKecJY8uVN0T24y3qgGH6hlewpcVo+v2QvHxj6h55XsazSIWZ8glWNbQrG8KtqtacKRVgcrGlVjlV2HyMhc6LZuAz9XRaZbAjJAJAyfJcajqV+9WD4K8TADgyPzgn0C16ZffafLBYa1s8R529CqiylffYuy1pIGxujGSQ7K6AXH03nXLx8sDP4LTFeltXZq1YRs8Hq6QE5/DoqOh0TXPqX57UdhgjjbYhOD12lGk3Z77ZHStjYWHaWDOc+6I6CYXOhvytZYnsmIV4SW7mNOXEeSIbGo2KptMihiYRuZG/JcR6nsg6OeqjM+RkRdEwSOHYuwMLGdWibpYulpJ+z4Y/veSgX6m6mZ3/Ltyzd4WDnHv5oNGnXDfq+MYxH9RGM5Wn71z/h/H6Lbj+8VZevOr2a9aJmXznG8tJDfu7oNvdA46ZWFluaLUm0rGx5e3c17RjHoQtcxeInGNzWvAyC4ZAQTSXKo3dQ1GsHwiGIA4Mj253ewV+m35J5Jq9kN8aE9W9HBBvwjP3Lmw3LdytPYixAIiQI3R5zj1V1a3Jb035hm2KQg9RkDCDZ1UJZooGB8z2saTgE9yuNFqOpWNLdajaMsOPpZlz+ew8gq9Ufcmq0pJtjC94/VFvIdzz/ANkHofQrLZtvgs14WVnyiU4L29G+6tjEzWETyCR2erW7Viu2rEGoVY2SNMUzsFm0ZA47oOieqFzdVuWaViv4Tt7ZX7RFgc/eq7s+o0GssS2Ins3gOiazAGfIoOsVWJ4nTuga8GVo3FvkFZncARxkLhU4bR1y035oCQNG6Twxz04x2VG69cmqWYGtjjdHM8M5zuC3kYPouPrrnMsUNjdz/F+lucZPCd6XUdPEdiS2yRheGujEeAMqDr/gjp7rDqd51Z0MMG3x5z9O/o0eZVc9uSjNBvuMsxvdtc3ABHqMIOmOvoFjZqJnc9tKu6w1hw6QkNbnyB7qvXZHRaVPsOC7DM+5VumRth02uxvA2A/eVQoL5luGnLXfFMGbjkgjHotXPYKvEDp2TF7DIAWtO8dCudJPc/Tbqcc/6t0e7LgP1ft5qDq4x14UwOFwm379CpYkuxlzt+yDeRknny7K6e1NTqCwb8csgIL4vp2nPUDHKDr9UHqsc01iW1Wjrse2vK3e+VoGW+Q5UK9ib561RklLjG3cyTAyM/8A2g0xzwzSyxxP3vhIDwOxVhXG0aKU3brvmHYbLh/0j6+T18vuXZJ5QMcpHhNCBZQhCAPX/ZCOUHqgaY6qPdPtnogoof2CD/IFoys9Af0Cv/phaB1Hl6IEULnMsWW658pLMfDLN7MNGXen5pVLsztbmpSzB7GDLcNAz6fdlFdFxLWFwBOATgdSqKFp1yuJnQvgJJG1/wCapryW5ZLf9IxHE4sYdgzkDJ/2UNNtWL+lPkMobLucN2wdvRBvhljmjMkD2yNyRkdMrNTuy2LNmvLE1joMZ2uznKxfDTZRRDnTDwi930bOc565SrOsO1rUGVnMYSRl7xnb9yg7KCQASegWCjasG9Yp2ix742hzXtGMj+SrtRsyVoGeFE6R0jwwkN3bQe+FRobnAPc8pjzwOeqwm1PX1SKnO5sjJWZa8N2kH+QtF2x8pTknxuLeg7ILkLG2S4HQOEkNiKRwDzG3lo8+vRVOuXBqj6TGxP8Ao3NcRjb7+ag6KFy23bzL76UjIpJS0OY8cNA75V1a1Z/SDqdsRl2ze1zOmFRuUZHOZG57WGQt52ggZWUWp5rU9eu1rDAOsjCd33qWnXPnqbpSzY8bmuHqEBBdbZom1HC4gE5ZkZ4Uqdll2s2djS0OJ4PoVj0Y/wDJH/8Av/ip6Dj9Dxee535lEdD3Qsz7E0lqStWbFujALjITyT2GFFt0x05bFuLw3RvLdg7lFa1k1GetCGOt1fFaTgP2AgFQnu2q0AsTQR+Dxvaxx3NCq1xzZNNicw5a+RpB9EHSY1kQ2xsaxvk0YCpnuR1pWMlZJ+sIa1wHBJUbloVvDY1niTSnDG5x9652qSWd9RliFjcTAhzHZHtyg6k1qCCSOOV+10hw3jqVb96w37PgWq7Ja0cjZHhrHk8jp6K2zbEErIWRmSaTo3OMepKDVyhZobjnWXVpovCm27mjdlrh6FZxq31Txmu7xIeXDcMAeeUHRPqgKirbbcpCxDGSefozjp6qqpfNuOVzK7h4ZxguGSfJBsT9lkq3BarvljhcNhxtJGSUmahGanzL2PjjPDQcEu9kGz3R2wVlF1rZI2TwyQeJwxz8YJ8uFN9pjZnQsa6WVoy5rSOPxKC/ohUQW4rMDpYQ5204LOjgfLCzDV6zonSNZK4MOHgAfT7ojeXsa5rXva0u+yCeqa59mxRldUklZI4OcDE8DjJ+9aZ7kVaVrJ9zQ/o/H0oL8IWQanVdMyI+IwvOGuewgFXzzMga0v3EvOGtaMkoLELMy9G+cQtjm8T9oFuNo8ytSBIymkUFVj7MZ/8AUarCqrP9Wz/Ub+at80CCYe3dtL2h3lnlBXN1RrRYpygAP8XBI6noiupyjJVT7DIgPFdhx6DqUm2q74XStlaWNOCR2PqiLsnsjGVUyzBJG6Rkoc1vUgFZbstOxWAfaMbc5D25QbuiZVD54q4Z4suA77JPdJ92oyTw3WGBxOOqC/3TKi9zY2lz3hrR3KoF+qXbRMC7+6AcoLZom2IXRvJAPcdQqhXtBpYbm5nTiMA491bJPDDjxZGsz0yk6zXa1pdOwB3Q56oHFE2GMRsGGt4CsB9VXJPDGQ2SVrSemT1Ufmq/1fr4/p689EHyhNSdG9vZQWGl0BYHZd17LW2UBw2uBK54TGfZFbXRukla7IznovUQZEbR5BeQrPeJmgHuvYRE7R7KVYvZ1VoVTSrWklILGjhQsnFWU46NP5KYWfU5WxUZS44LmlrQBnJwqyr+HSDpQAcCQTkeShpP67VrtlnMYO0HzWbSalCzVjjk3CbB3AEtz7ruNrQMrfLsjDIcY2t4WkYdG2nUdQf1+vsp0LVnUZLD2SsqwxuxhrQXH1JK1VtNp1nh8MO13nuKbtLpPmMroRudyQCQD7hBj+HiHPuvD9/1/b8+SqJ5X6Zq07YgT8yzLAP7x/7rdcjj02J9qnWzLkZAJ2j1wowEaldgsFg2V2ZLgDgvPYeyqI6pUdFoPgxE5jw5x+/JKdSpSnoRyyWJSNg3nxiAP3rqdc55WQaVQMu/5ZpPXGTj8OiDm6jDAzSoH02OFcS7juz7Z5XTvXII9MfN4zCDHhuDyTjotT2skYWPaCwjBbjjCzRaZRh3FldmSMZPKCrQsDSYseZ/NQs3LDtXjpRPbXjLdzpCASfbK3QVoK2fAibHng4SnqV7WPHibJjoT1CDmRBo+JGNFl1ghnLnEHB544XXn4hkPcNP5KDqVV2zNeP6Ps4GMKN+Xw6kmGPe5zS0NY3JyQgx6BLENLDDI0OYSXAnH3rPp8hNnUNRY3fHgiMD9vH/ANKzTKtaSpFBapvMjc/U+M4/FddrWsjaxrQ1jeAAMAIOHFYNnSpbFvUC17g4NijIb7DHUrTpr2R6Buc5rQA7OStrKlaOUyMgja89XbBlNtWsA4CvEA45I2DBQY9AMf6KjYHN35JLc8qGukNdTLjgCbJJ7LpRwwxHMcUbD5taAU3xskaWyND2nsRkIIxWI7D5PBO9rCBvH2SfIFcvU5YRrNEeIz6CS7np06rrta1jQ1jQ1o6BowAl4UTjuMbCT3LRyqOTq8sJ1Kh+tZ9L9zvqHA45UviOWE1I2eI0ue8OAB6jzXU8KMuJMbCfVoTMbDy5jT2GRnCgI3tfGx8bg5uBgg5C48NmKprd91h2zc0bRjl3A4C7XA4AAA7BR2tLg4taSOhI5Co4uqWIjqGnb3tY5jt0jSeWdOqn8STRfKRMEjS4yB4GereeV1y1hOdoJ7nCCGk5LQUHF1iNkk1K8B41dnEgaMjHmtEUmlvmjbUrRTSOdn6WY2DzJxwuljjHb0Q0BoIa0D2GEGbUqxuUpYWnDnDLSfMdFk07UI4arK94mvNENv1jAI9CuokQ09WhyDgUGwWfiJ8sUP8AR9n0Esw0kAchWstVx8SzSPlAj8LZu7Z8l2xwMD8Eh7BBztfqvs6e0wgudE4PwOpCgyzpkkTTBUZLOekQi5z6nHA9V1T3Q3AJIGCe4Cg5V2bZrEcNt7oaYj+kNJDXHyOFHTnQxa9YwHRxyMAj3g/V06ZXZ68EZHqjPcoOLQsCpcvxOY8zyTExswfq58/Jdojzwn5nHOOqRQLpyeiaSaAS900IEml3QEDQScO47FCH/Zd7FBTS/sFb/Tb+StweVVSwaFb/AEm/kr0HK1vdA6pfjaXOgfhwHcH+f3rPbgfTr1NQ25njeXSgd9384Xd9kE56orHWLaultdO7YS0ucT5u5/isXw29jtMfCHfrA9xLe+CuxnKDjsMIOJoVqOGkytyZhI7e3H2B5lS0uxFJrV/bI0+IRs/xY8l1wACSAAT1OE8DOQ0A+YCDjVbML/iactlaQ+INafM8cLRrNqasKwa8xRSP2ySAdB/BdDDc52jPnhBAcC1wBB7EZQcSWSszXKT4rDnxAOBke8kZwehK6t+WOGqTMwPje4Ne0jPBVxawtDSxpA6AjhM4PUZ/gg4xrVoLVWTS7Bc90gzG124FvcnyVrZof+Jn/rGAGLb9ocuyOPddNjGRkljGgnqQMJljC7dsbuznOBlQcvxoj8TAeK3mHZkO/az090zNF/xM39awkxbftd/JdPwmF27w2buucIMURduMTN3XO0ZVHLiuGxetMtWzWERwxjSGkjz9UtAexunz7pGjEjs7jg9F1HxRukEjo2F46OLeR96j4EO5x8KPL/tHaOfdBzdHkj/Qkn6xgLS/ILhxnKt0BwOkxAEEgnIB6clbRXgAI8GPB6jaOU2RRxE+FG1meu0AZRHOnrUdQuygyugsxHbuDsEjHVY5xZl0SZr3mcQT/S8c7mjuu1JXgl/rYI385yWgqxgDWhrAGtHYBRWK9Zhk0d8jJGubK3DQDySsd+N1fQajJDhzHNJ5XVZUrxyeIyCMP65DU5q0FjmaJjzjALmg4VHO1Jwh1WhYkOIj9O7sDz/ujW5oi+nGHtLhMHYBzgZXQNeE1/lzEww/3McBVfo+n4PhGtGWZzjbnlQZ9Zx4tAnj9cPzCovsH6eiEskkLZGYa9jsc+S6D9PqS4D4GOwMDPZTlqQTwCGWJr42jgHt7KjOynCzUIXPtSyTtBLWvcDx+Hqq9OBOpaiCON4yPxWuCpBWa5sMYAcME5JP4qDNOqRyiVkW14Och55QaWMbGA1jQ1o6ADGFx5Zf0dqFpgHFhodH6uzj+K7KqlrQzSxySMDnxH6D5IOKC/S57NbeXCeMGM/4jx/Psr9Yi8KGi1riyONwaXeR45XSmqwzyRySs3PiOWnyVksUc8To5Wh7HdQVBhtUHyxt+YvOLA9pbua0c9kmyeLqszasEQljaA+V+efRXwafXgc1zd79h+kPcSG+yU2nwS2DYzJHIeHFji3d7oM2ibvEubsbvF5x0RpEUc1SwySNr2ulOQR16LTFp0UMkj4XyRiQcta/j3RWoRVXkxSzDcSS0vy0lUUapG2OOk1jQ1rZmgAdAFPVxmakDyPGHH3hX2qTLZbvklbt5Aa7AB81Gai2dsYknmJj6HIznz6dUFWuNBrwnuJRhK+Hw36tprXPaMsLG8u9wFos0hajbHLPLhuOmOT59OqxX2B9uKCW06DZHlsx4Lj+5BoiD7Gpm14cjI2x7QXjBd9y3BceJk9e7AIL5tte7EjOuB5rsIBCY9Usoiqz/Vt/1G/mrCRkAnBPRV2v6kf52/mFYe/mgMYXP1XIdU/1R+YXQWW7Tfb2fr9gYdwGzPKCFl0TNRhe0SvsBuAxhGMeuVXRcHapba6Mx7gNzCrJKMj547Edkxztbtc7YCHfcourupyyXTOXjH6wFvJ9kVRBL8k21UPDs/q/XK034wzSHx4BDQFBzYbt6rOzOWs3uBH4ZWu3A6zA6ISBjT1+nOUGa8AdHPGRhqL0EJ0dzBG0ANBHHRTfSmkoisbDfLds7du6m6tO+n8u6dpOMF2zqPxRGW3vFWnNhzo2EF+OfvUzIy1qMMtbDgxp3vA49krEUscNeqbIbJn6X4wOOihJ+k6ex7p4Z2bgCzGCfZFbb8LbFORhHIG4e6wWpDZ0+IQgGRrd59MLrtOevGeyy1qTa00rw7cJD0x0CCEMwturuwDhm4+hVT4Y36y7c3OY1fTotqSSua7Iec48vRD6tg3BYjmjbxgtLM5H4oj590/2Vbo2O4LfchT78oJGcd/RcnRQ6uD9h34qBheD0z7LUpferqM1djhOwFpHK9fFw0LgVhulZ3OeuOi77MYClWLmnKuYMKloVrSqLcKqxcr1Gh05LR57SQFY1QtxCxUliIH1tIVZOvegnjdJEXFgGSdh5/3Sh1WnNJ4UbnOfnG0MPHusvw/L4mnmN3DonYKxUrDYtedIxm2GdxaD/exxn8VpHoZ7kFRm6dzmjzDSQPdXwytmibIzO09MjCwXcWJ4KfUPdvk/yhT/AEi6a5LVqRsc6IfUXuwD7IOgE+2FjoXvmjKx7PDliOHNByFmGqzm/JT+WY6Vo4w449yfJVHTxlNc7S9RfefMx8Yb4RxuaDg/ilYv2YtSjqeDFiTlryT09UHSCMLBqF6epahiayLbKcAnPCtu2bEE0EUDI3Oldtw7PHmUCfefHqEVR0AAlyWv3Z49ls4XFvzSRa5UxH4sojOGt4BJz+AVs96/TmhNltd0UjtpDM/Sg237fyVfxfCfLyBtaP3pW7MsFP5mOFpw3e5rzggKrVrVinX8aAx7QQ3Dm5Jz3T1VxOjyuJ5dGCfvwg01J3WKkUzgGl4yQOysXOFxmn6JDM9pcdgDWj9olOWS/DS+blkhBa3e6HZwB5ZVHRQq4JW2IY5m8NeM+yw17c+pTTfLv8CvE7aH7cuefv6BQdLCrZPFJPJCx+ZIxlwx0WKpcmN6ahYe0yNbmOUNxn7lk0yOw/VLo+ZIcxwDn7Bl/wDsg33Lc9e3Wjb4Zjmftxg5HnzlbiOSuRrT3Nu0PCbufvJaD0zx1SvvvUGR2XXPE+vDmbAGqjsIwfJc/U77q8kEEG1ss5zvf0Y3zVFi58jJE9l75lrn7XscQePMYQdb7kdOoXLvzWWavBBXmcBK0kgnhvqFKuy/Ws2nyPfLXDCWb3bi444QdPslxnouLBYFulvbqT2XHZ+kuw0Hyx5LsMa4RNY9x3bACc85xzygltKMHyXD09tm3LbhfbmbBFIW5DvqPkM+SlSbZmtWqPzcggidy/P1n0yg7JyP+6A1crTjJDq1mp40kkTGhw3nJHT/AHVohlks2Tfk8OPOIMS7ePYFB0O+CoyMe5hDHuYezgAcfiuVR1GVmhy2ZneI+IlrSe/ln8U6lQWNPbZsTSunlbv3h5G3ywEFuiWZrVF0k79zxIQDjHkugfpIz36LiaTZFP4dlsH6nMc4jPc8BVRz15KBltWZnXHAuDm7vpPYDHCg9H17LPFbZLdmrMa4OhALnZ4KWmzPs6fDLKHB5GHZ49MrmUacJ1m6zDtse0t+s57dT3VGu1LPFq1ONszvDmJyzjHGF0iDlcXWN7tX05kb9jnbvqHUdOiV2BunW6ctd8mZJNjw55O5QdoDKMYx3XK1O3nVYaTnPbAG75fDBJd5DhQhlEWqwspxzCvK0iVrmuDQex5QdCFtz5uYzOjNf/wgOoWjaSuTprBFrd6NmdjWNwCc4zhZ61XxtXvwB7mwsAwzJwTjjP70HdPBx+9HRY9KqzU6fgzyCRwcSCOgHktiASccRv8A8pTUZDiJ/wDlP5IIU+KNf/Sb+SuBVFTIpVx1/Vt/JXoHjKOR7rnyx51KQ3pohV2Dwml+CD34UNDmdJDOxzy9sUpawk54RXSDXc5AxnjATIK5GsB7b9F0L3RvleWucD24HRQ1WH9GNiu1XyBwk2vBeTuHqg7GEFpC5s85t6yyluc2Bse94acF3p+9Qef0bq9aOJzvl7H0lhOQD5jKDq7SeyMHyXHbE5+uz1mzSNiLA9wDzk+np1TjLtP1uKBj3mCwz7LjnB/kIOvgpkHPTlcaBsjtatVvGlbAGhxaHHPtn71KPfU1n5HxJHQWIyRl5y0+h+5B18HyRyFyNLkLJ70FqV7nQ/tF5+ytelh4qNlkdI50p3Ye4nAzx19EDsWHu1CKkxxj3NL3uHX0AU6BtmF4uNw8PO3kElvbouXLWDviJkfjTAOiLsh/I9M+S0GZ9jUzREkjYoIxuId9Tj6lB1SEEHyXMjnfT1dlN0rpIJ2bmbzktPllVV3WZ7t6s2xJsj+xl5znsM+SDr4wjCz6e2xHUaLjt0jc5Oc8e6wQXo7j5nT3vAw7EcbX7cDz9UR1u6ZXJr3bdnSpXQAS2Yn7Nwx9Q8wrLMs9OzUcJHvZM7ZIx5zgnyRXSCCHEENwHdsjhYJbMkupCjC/w2sbukeOvsE6c9kalNWkbI+Foy2R47/ggnp9mS1HL4oaHRyFn05xwtOCMrkaeyeWW2yObwYxMSXAZJPktWmWZnvswWHb3QPwH46j+Qg24TWS/aEEsEXi+C2XOZCOiIJJ4nyvmn8eq2Pc14x17jhEawqbMr4K7pWMa7YCSHHHCzQOt3a5njnERdnYwMBHHmoR3Dd0iw9zQ17GuY9o80VsqzfM1Y5sbd4zjPRRuzvq1nTMibI1oy4F2D9yyQ2m0tBhlxuO3DR6qN4XG6ZK+WZrwWZezZjHsUGx9xrNPbbMbnAtDtjeTyr43iSNkgDmhwBw7ghc8SzQaJFNA5oLIgSCM5Vrr4i02Gw9odJK0Yb0BJQbu6SxWbNikyOacxyROIDwwYLc+XmlauWIL8UDGxyMmH0cEY90G0hCx0rc81ieGxFt8Po8NIBWzCIf3oSJRlA0Oa17S2Roc09nDIS8k0CZGyMFsbGsH+EYUuyAUDueiASTP4hJBVa4rn/M38wrVVZ/szvdv5hWoAeSOnVCzXrnyTGPdFvjJwXA8j7kGlGA5pDsEHggrBNqfgFj5qsjK7zgPzn9ylLqJiLHyVZGwPIAfn8wg1QwQwZ8KNrM+QVg56KmeyyB0bMbnyHDRnAP3qMNxsll9aSN0UzRnB5BHoUGgnAJ548lTDahsOe2J5LmHDgRghRdcPjuiggdKWfaO4ALNQk8a/bIY5jsjId1HVBvkjZMzZNG2Rvk4ZVcVOvC7McQB/FRNsu3+DA+Zsf2iCB+HmrYJmWIWyxElrvPgg+SBtlie9zGyAvZ9pvcKayQPidelYa3hTAZc7I+pIXwJnw+BIZW9Gg5z6oNiFmqXWWZJInMdFLH1Y5WyyiMN+kuc44aB3QfNu3P3JA9ynzjn8UD0XF0GFIHngEqP8EwcDOOPVUaanNhgPGT0yu/GFwaQzYZ55XdYir2q1qpaVaFUqwJn96i30VgCqPO75aep2KkbcOsj6Mds9/zW/V6rYNOidCOa2Dx5d1u+ViNtllzcyMG0HyV8kbZonxyDLXjBwqlZNIe62ZLzxt3gMaPIDr+9FOxNfsWH04oa8bDgyObuc9bq8MdeuyGMfQwYGVT+ia3jOe10jA85cxj8NPuqyzaBudZvOc4PdvwXAdeU9P+rXrx8mgfktkGnQV5HPg3xB3VjXYaq49JqxSOkYZQ53U+K7J/eqNU9mCpGHzyCNpOBx1K5+tgOrwXYjkRPB3DyP8AIWjUarbULYzCJX5+kk8M/wARVzakQpiq4bog3aQe6Dl24hqkNi8zIEYAhHnjlxWnTrA1Cwy1glsEQZn/ABnr+S6EcUcUIhjYGxgYDUoK8NaLw4IxGzOcDzQc2TB+J4PMRfh1Rr5H9EbnrNlbBptPxPE+XBfnO4k5ypS0as8vizQNe/zKDH8RuAosbxl0g4yrNbe1mjyDc3kNAGevIWh9CpIWl9djtgwCR0Hkg6fTdt3V4yG9AR0QcvVYi/RajozuEe0ux2GFe6HRzWbM8tc0j7O8kk+QGV0ooIYYyyKJrWnqAOqhFSqwyeJHXjD/AO8G8oJxMayBjI2eG3bw3+76Ll6E5lWOxVsPbHKx+76zjI8wux16quavBPjxoWSY6bmgoOXR/puuT3GZMEbdjH44cfRRo24qt7UXTHDi/wChnd3oF2gA1oa0ANA4A6JbGbw/Y3eOjscoORqNmE6tQ3va0xkl4J+x06qXxHNGK8Ue8F7pA7aD+zzyuttbnO0Z9k+OpGVRxtWja61TvsHjV2fS/aMjH85WmOzp8szGU68cz3O5IjwGDuScLo4yP4JNG3IGB7BBx7VmH/iKF+87ImFryGk4PPC6NqUx0pJ4eSGbm8dVo6JdT6oONd+RsQlsdR4uuGGsbGQ4O8yfJdZuYazfFJcY2DcQM5wFZk9cpEZRHI0R4Y634kcrN8hkBdGRkcpaU8nUrj3RTNbM7LHOjIXZ7dUdQeUHGoPcdcsy+DO1kgDWOdGR2H+yooh8ctoXacti095LS5uWke54AXf6d0kVwqFSSXRrNGWN8Uu4kZaQ3PGOVbWtWW0G1BSl+ZYzYHEYYPXK7B/ckg4un1ZJtDlpSxSRPOTl44z2VtS3YrVGVZKEzpoxtBb9k/euoOifRAQ+J4LPG2+Lj6tvTK5bBZq6pdcys+T5jHhuH2Rx3XWBTyg492Ow/VqkorSvZXyHuAABPpypaxHPPaqiGvJI2F+9zhgA+g5XWSx1UHMvV549Th1KtEZCG7ZIicHC1wz2p5txgdDAwZIeQXPPbA7LRz5oyg5lFtlur2rEtSRsc+A05bxjz59FCgyzFqdueSpIGWCMHLeMefK6+UkB0JQEIQHOecY7KE2PAk/yH8lNQscV5v8ATd+SBV+KsI/9Nv5K0HlVwjFeL/IPyUuyDlxRT19YtTSVTYbL/VuBGB6HPRT0eGeu+1HYhLC+QvDmkFq6Iyn3RXJ1xz22tOMTd8gkJAz16Ky6ybUzFB8vJBE1++V0mPwCtu0H2rUM7bPh+CcsaGA8rZG14aA94e4dTtwgw2q0kGqMv14vFbs2SRg848womCS9qMFl8ToYa/2Wv+04+3ZdPGeiWDkZ6IOI6aSL4mnfHC6UeEA8N6gcchaI4pLmrMtywuhihbiMP+04+eFL9Gzs1F9xlsB7xsP6sYx+PougPXr5oOKyd8HxDce2J0rNg3bPtNGBytUEElrVjekjdFHGzbGH8OPrjsiPT7Ed2W0y20vlGHAxcfmt1iLx68kRJaHtIyOyDkarWe/Va7oXYFpvhyY7gcn9y7IbjDQOnCxUqDqxjMsokMTNjMNxgZ5PutuUHJkfI3Xm2RVnMTYywkM7qUkT6WrOuthfJBO3DwwZcw+y6iB6IOayF9vVmXXRujghZhgcMOcfPCooyPj1S3I+vOGTkbHGM/v8l2SEjz1CBgggg9CMLjUXnTXy1rdeRzS8ujkYzcCPJdfClnzQc3UXW36W58URjJfksZ9rYsd0QH5OxVqyNijlaXv2HOOPvK7yPPHVBybDnU9Wbf8ADfJWnYGlzW5LenULdDbEzjI1jhXYPtuBBJ9AtAOMhIjnPdBy9Hlb41trg9pMheMsI4S02Zp1S5jcPEcC3LSMjldY5KXVBjvy1/EbDbh8SAs3btudpz+5ZKlSM2LLKTnfKyQ7STnG/tjK6/3o7AdkHL0u5FUqGvazHNCT9BHLue3mq4WfL6VZfP8Aq32C4hruvTgLsHnGeUdUHBkb818ORiE7pIeXNHUK+3qlaxpLxE8ve9vLQOW+eV18Y9Eg1rc4aBnrgIOSZ4XfDoxKz+rDcZ5yMZCqtMFjQqr4sS+AG72t57crtbG4xtGPLCbAGZ2gD2CDlNbpEkDXRMbIXkARtcd2fZTuyxR6zSy9rQ0EHJHHB6roMhjY4uZGxrj1IaBlN8UUnL4mOPmWhBC3Ziq1jPIcsGPs8qUMrZoWSsOWvGQfRN8bHRmNzGujIxtI4Qxoa0NaA0AYACIl+SeEJhBFNGCkgeeU1HGU0Bg85ORnj0QhCCux/Z5Pb+KsVdn+zS/5SVYOiAHCw6zn5EEjGJAt6pnrQ2QBMzeB6lBl1pn/AC0kDjcCnq3/AEwHsHBXPpV3xNiewuY0YA3FD6Vd8LYXsLo29AXFBVcma2atAImOkfy17xnb7KpplbrrGyFrz4Z5aMLVJp9aWBkL2EtZ9j6jlv3pfo6tvY8NcJGdHBxB+/zRWfSj/SLcbjiQSZweuFOs4P1O41nJLR/FXWKEFmVskrD4gH2mnBPunHRrxziZjC2QcZaSP3IjFpcUkkcgZckjcx53MGOP3LbTgbAx4ZKZAXEknzSm0+rPN4zmFsndzHFuffCvjjbEwNjGAOgQZmj/AJw/HeMJRNI1afz2hWGlCZhNh4kHfeUxThbN4wDxJ57igoH/AFl+epjVt2BlkMi8V0MpOY3t80OpQOnE2HeIOh3lWTQRTgCZu4DpzhB85cDt8kY+5APHCYPC4uhYz5KQ+1l5BA7JBpI9EwFRqof2huB3yu21cTTubTQfVdxqKuarG8qtvHRWAqpVjfRWDlVjoq7VyGnEHSlxc44YxoyXHyVRqAUmrnHUXRPZ81VfAxxwHFwOPdStamKtqOD5d7zJ9gggByrLqNHCsC51vUvkTHvrud4mBw4YB8lfbuPqQMlMG/dwQHdCeg9VUaiksN3U3UfBNiANZIcF2/O1VWNVsQs8b5B4r5+092DjzwqOmE8qMcjZYmSs+y8ZCwXNVdTvRQPg3tk+zsOXH7vdB0kLk2NVsUnsdcqtjgecfS7LgnZ1K9DF8yakbK+Rw53149UHV9ELNavQ1qItPDtrgNrR1cT2VE1nUIafzb4oWsADnRc7gPfzQdBNc3UdRkr6ey5WLPDdjIc3J5Vdi3qYqOuNbDDEG7vDIy7Hqg6yPvXLZb1C5U+ZriKvHtyA4bi/z9grqWoiTSTdscbAd20dcINyO4XOruvXKvzInFfdkxxtYDx2ySpULsl2nKHHwrEZ2uLR+/CDoBZ70tiGDNWDxpNwGM9B5rlVLWoW9Mkla92WHDA0AOef9grbs96HSoZpJHx2MhrgMY69/VUdgZ2tyNriOQPNHKyX5bcdWP5SMySuLQ8jqB3Kosyy0r1VrJpHsmO17JDu8v8AdA9Vs2Kz4PCl2tlkDS3aPzXSOdxXK1z+vot7eL/sp6rbEFivFJI+Ks8uMj29T5DPZB0ufLCFz6LY3WzLWtOlgDCDG55JaT35W/CBoSJOOBlPOOvCISPNMlJFInlJP2S6IDPT1Tx6JI9kAhCOUAPNTVfTlSBygkkUIUCTS6JoBCSfZAIQhAfeqrP9lm/03fkrD1Vds4pz9/1bvyQSjAEMYH90fkppNGI2D/CE0CT7oQgEwl+SaDNqT5m0HmBjnuyMtb1IzzhUVJJpL5ZLVfFH4IEZzwwYGQPXP5LoI8kHJpSSv1mzXfNK6OHloLvzVrNVidqMkBlhELWZa/PV3llU6f8A/uDUPYIrxMPxJa+hpHhDjHsorquc1gJe4NAHJJxhZtMj2V3Nba+aBeTuz09FqAyeQD7rkaE0u0+4xvBMrwD5cBUdI2a7XFhsR5HUFw4Vji1jS57g1o6kngLgvlEVJtTUqL4mtIaJWc9+q7smNjuNw29PNBEzwNjEhnjDCcBxcFIPYY94laGEcPB4XH0CrDLRL5omyZeWjeM4HkFd8PjFezC4ZjbMWgHnjCDXp8boq5Y618yd5+sHp6K58sTH7HSsDvIuGVyNMmdX0e7I3qyV2PTgK2KmZ9EAjEfjzN3F7xnJQdUjbnPAHmosex4JY9rsddpyuNddNCdPoyh04wC8N/bx25VzxN8/WmrUXwAHbL0ALT7FBvt2BVrPmwHEDIaTjKlXmbYgZI0ty5oJAOccLLrUbH6ZM4tBc0ZaSORyEmbamjePDG1r/CaSQMZOOqDcXMDtrntDvLPKZ4PIXNqUobOlNdIwGWVhcZD9rPup6LYfY08eISXxuLCT3wgjXe9mtWIPFe6IRggPdnHRdAFp6EEeYOVynwMsa9MJMuaIgdoOM9OqjgadrsMcOWwWG/UzOQDyg7GMegSIwfRcWtajtWLElmCaYbtrQxhc1o/3WrSZJQ2aGRkjY2O/VGQEEt8kHRDSR6JOYS0tDnMyOHDqFhstAvtfbli+VLMBj3YIPnhQ0aYma1AJPEijf+rOc8HPH7kRZpE0titL4ry9zZC3J9gtkrHmNzWvLHY4IC42m047LbHiukLRKQGhxABwOeFp0qWSOxZpSOLxEcsJOTjyRVmk2JbFMvmdueHkEgLbt9CuTpk3gaVYlHVj3Yz9yqbZhfTMptTC0QXAjdgHyx0QdtVQ2Y55JmM3bojtdkKFKc26Mcr8tc9uHY4OehXO0+r/AMytkyygxSDADvtdevmg7QGeiS55ldb1KWv4j44YW8hhwXH3RFPJV1T5N8jpIpG7oy7kg+WUHRQjKMog/ehCEAEFCRQCEIQQsf2eX/IfyVg5AVc/9nl7/QfyU4/6tp9EEkuUIygEIKMoBP8ANIFNBjZqUDrYqua+OUnH1DutUjxFG6R2cN8lyNSiJ8axHy6CUO+7AW58rbLK7W9JPrPsAgnUuxWwTE14A4yQOvktC5ejFscNjPRshJV0dixZhdLDNFHjO1jhnOPNBu+9CxfPPkpxzRxHc5214AztPdP5ixBfZBMWyxSjLXYwQUVrPPchHKxTWLUd8QxuY5j25BcMFv8Auk2e3DdFew5j2SNJY9owWlEeB5x6oHcjj3T9khycdlydEw48jolnjt7hAwThoR17cINultd8wOvA8l228BcXSsmySewXbairWKxqrCsCqJ5XKu5drlPd9kdM+a6gCptU2W2APJa5nLHDqFUU/EDh+jnc8l4AHmcqvU4XjSa8x/rINrie+FfHppkmZJdndY8PljCMNB8yO622IhPC+J3DXjBx2VRzbe7VmboXYjrxCQ47vPZaqsw1H5FmciIF8nuOAtenUo6VPwIsuGfqLupToafDp4k8EuJkOTnt6LTLHr2HT0Wu5zLnCv1xx/RVgOGOB+adnTW27DZpJ5QWcsDSMNVluiy5C2KWaUsb1Adjd7oJ6e3Zp9Yf+mFgs/V8SUxjlrCR+9dKvCK0Iia97wOm85x6LM7S4X2TZc+bxT33nj0CDP8AEP1Cm08kzK34j+nS5O2XNH71bY02C1KJJ/Ec5vAG8gD2UrGn17TY2Th72x9AXn9/mg5WtxvGmUXdGsLc+nC3S0aXyniz2JXQbckumOPZa21YWVzAGZiPUOO781TDpVKKQPEOSDkBxJA+5Bj1lscej144mlse9u0Hr58rZq2G6NNyP6vAV09KvZe188Qe5vAz2TfSrSRsjfAxzGfZaRkBBnrER6Cxxc1oEJzk+i59SI2PheSKPl5yQAeeD/2XY+UreF4Rgj8MnJZt4ypxV4YSTDEyPPXaMZQY9PvVmaXG6SVjPCbhwccEEeiz6Q0w0bVyciITEubvOOOcfmuk6rWfJ4j68bn9cloyrHsbIMPaHDyIyEHN+HXxfo9rPEYZS4u255UfiOaMVo4TI0SF4dszzjnldRkbGfZYxp9AmWtcckDPnhUcrVrTjHVMErm1HnEsrOuB2ys1n5Nmo1JKzHeC131zEEtPPmV6DjGMceWEAcbe3kg42rzxyXqYYXOEb97sMJwOD5LXYtsNgslhfJVdGHE+HnaST1C3lAyg5NCCF2qOsU4nRVxGWkkbQ93oCtOnXLFmSds1YwtjOASOv+629sdkunGfuQPskUIJwgD5I5RhGOEAkpbe6RQJI9Dx6JkeqXRAd84wj70iWjq5o9ymQgO6ajnyTA7oJIKXZCgEIQgEBBQOO6BhCSaAIVVs4qTn/wBN35K3Kpt8UrH+m78kFo4a32CaOw9kiSPVA/yR+aShLPDC0GWRsYJ4yUFn7k1Frg5oc05BGQfNSzlAJc4JGN3bPRNCDmVKVqHUprT3wkTcOAB6eilNTss1J9qtLGGyx7Hbwct9Qugo9Qilh8cO2M7ngYBec591zalCzBUs13PiImyQ5ucgnC6iCiMMsFyxXNWeSHwjgOkAO4j2W14d4RbFt3AYaH9E0Hp5+iKwaXVs0a8kL/BdyXMIJ6nzUdOrW6fzAIgd4ji9v1Hr5HhdEoxg8IObp1GaGGevZERimJcSwnIJRWg1GpD8sx0LohwyQ5yB7LpIQYbtJ80cD4JsWa/2Xv5DvdWM+ckkYZvDiaw5LYySXH/Za0sIii7C6zTlhaQHPHGeioqw2ZK3gXA2Ngi8Paw5z6rb+Xmmg51dl+tVNQRxyYBayXdjj1C0Uaop1WxNduPVxx1JWnCSK58sFqPVH24WMkjLQwsLsE+oUmV5bGott2IxGIxiNmcn3K390kHLigtabbmMEHzFeY7sB2C0roVzMWudOGguOQwc7R791ZnnGD7poObLDPBq7rPgfMRPbtbgjLfxRp8divqVgzQEMmIcHMILR14XSQg5dI2aL5RLVfJHI8uaYyCR7hXU4pIpbFuaI+JKeIxgkBbuD7owg5Wn15DVs054nx+IS5rj07YTqT2alcVpqkr5I8hjm42uHbldUjzRnzQVxF5jb4m3fj6to4yuYwz1NSt7a73umIMbsfT95+9dfHHA4R6Ijmva+nqb7PhvkgmbhxjGS0+3kmxjreottGN0cUbcM3jBcfZdAIwSihGUIRBnt3TSQgZSQhAIQmghJ/Uyf5T+SITmFn+UJyf1T/8AKfyUYOYYz/hH5ILEZCEvZA0JIQNGUJ/uQYoHwz2LcIe07+QPMYWXSWvhMzrDtrIvobkdAusQDjgZQeeqDk6U+OX5uAPaXvcSB6YVVE6fDvgvRMjnYTy9v2h6FdrDeoAB88Ic1r8bmtcR5hBzLkorU43QMdBCX/XtHQKmWWs23Vminc6PJBc4kj8SuyRxgjg9kgxobt2jHlhFc+zYhbqkDnPaBtLSe2VK5LE3UqxMjRtODz0W/A6bR+CeB3AP3Ij5mPIH3ypDG3jp6qIxnLeqG5C5Ohk4HRAJ4xwUycjoo457oOhpX9c4A5GOV2mFcfS/tuA8uV1mdUVoHVWN5VbOVYD2VRYAjDievCApDhVlIKYUAQptWkXM+z1wrFBnCmeiqKjYgY4tdNG0jqC4J+PCIfF8Vnh5xuzwuZrmntsVfGjYPFiO7gfaHcKXz4safDHXa35if6AMcN83IOjHYhmJEMrJC3rtOcKaxufW0mrFC0Ek/SxjBlzyoO1F0MrGW6z4GyHDX5BGfVB0ELBe1E0pYmGAuEjtrXblbqFx9GuZhEJGt+1l2MINSayT23x6aLbYmk7N5aXYAGFng1G1brtkp1GvGPqc92BnyHmg6aFj06+LtV0sjRG6MkPHkqa9y3ciks1mRRwgnYH5Jfj8kHSTJwO59lzKF6WWjLfsPaWNB/VNbjbj1UjNqMlH5uEwuJZuEIbkj7/NUbppoq8RkneGM6ZKl1AIPB5XF+ITOakDnPb4ZLcsLed3nldHxH0qT57k3iBgz9LMfcoNSFzIZLdip80+2yuXDcyIAYA7Zyq5b8ljQ3XI3mKSP7QZjkqjsYwmAuFI7VZaVazE9xc/BLAQAG+Z8yVpsXR+kRXsTurwtjDss43uPr5IOrhHXjCyUGSB0z/mTYgOPDcXZI8wlcbaksQMjaBVyTMd20/ig2EELO221+oPptZyxm8uyscEgi1p1aGUuhdHuLd+7BWWtRhOuWoSHeGxgIG45zx3Qdw56dPVcqCxbm1Sep8zhsQzv8MZPT/ddbC4dUzfp2+a/h7wOr847INUFyePVDRsObJkbmvAwendXWo5H2oHMuNiaw/VHnl371j0tg/Sdo2iX3m/tfs7eOieptb+ltPO0BznnJA5PRA9VAGp0C3IL5PqweoGF0fmYXS+EyaN0mfshwyuZrTBLqWnROP0ue7OPLhQ12CGvUZNDG2OSOQAFowglqrGjVKBa0NLn/UfPBC6LblaWXw2WI3Sf3QVzNTb8zf0xr84kBLh+GUfEMUcFSOaNjWPbKAC0YQGssa25RcGgPdL9R7kcLrTSxwtL5pGsbnq4rlasS+5peepfk/uUNRklf8AEcETY/FETdzYycAnnlB1YbEE5Iila4tGSOhAWGDVo5NSnY6Zvy7QBGQOp4TMN6fVK9n5eOFseWvIkzkKOntzr+pY4A2oOlNNFXaHTPDQTgeZ9goQW4LDnNjf9berCCD+BWBrjP8AE72yctgj+geRIHP7yjU3GLV9Pez7b3bSe5GR/wB0G43qzJXxvk2uYMu3AjhRrahVtSmKGTL+uCCMrFJGH/FTA8Za2HcAehPKd0Y+INPwMEtdnCg6h9EDOBng98I5QgE0dEIBVXP7FP8A6bvyVnHZU3RmjY/0yg0Z6Y8kJE9B04TA+9BnluRRPczbJIWY3+G0nb7rLqc8VnQZpYjlpHGR6qBhvwWJp9PfHLFK8uLHdcjqFVPMyb4ZmkZGIznDmDoDu5RV8eq1YK0Qd4jg1rWue1uWg481vM8LIfHdIBERkO81inbj4dezHHy4/JUF9cfDdcWmue0taA1pwSfdB0G3YTMyFwkje/7G9uN3snNegrziKYvYXchxHBXL1F83j6aJa7YgJQG4fuPZaNTaHavpocMjc7goNcF6CeSSIF0b4xuIkGOFA6jXDd/6zws48XYdv4rPrFeKGnaswxhs0gAe4dxkIir2rGksi8eFsUkQH9X0GPdEdLGSMc56FZZNQhbu2sklEf23RtyB96bWyQaVsD972Q4Dx346qjQhu0mI9QS7d+KDTJcgZVFlpL4j+0wZ/FMWozVbZAeYyM8NyQFxamRpGpsH9U1x2Lo0/wDoDT28A/kir/nYvkxaAeYzno3JHqoHVKjRG7c7Y/H1beAT2JWSlz8MO8/Df+ZUqNOvZ0eq2aIODRuHbnKDozzMrxmSTdtHUgZVB1OmNh8Qlr8fVt4BPbKlqH/TbA7eGVmpUa9rSqbZWZDRuHJHKDZNZhhf4bnFz8Z2sBcQPPhThmjni8SJ4czufL3XG0x9p1y46Lwi7fh3iZyOuOi1RU54xeNiSJjbAyNhOGk+6I0nUKjcZlwDwCWnB9iput145zE+UNeBnDhjhciSe3VrCHUaokrsIHiMPTHQrRqDWyaxQ3YcCCUVuiu1Z5PDimBf2BGMqyWWKEAyvDM9B3P3Lma80sNSePiVsuBjuPJRM07tfl2RskLI/pD3YwOOiDqRTRTtJhkDwDg47FQkt1on7JJmNcOo8ljbHcjvTXDHHGwwkFrHZy4dCjSozNpT9r9skpdl/cFBfqNxtWmZI3s3uGWZ5yFfWnjsxB8T2u4Gcdj5Lm3KpqaA+Av8TYc7iPVboWb9PDWYa50WAenOEE/mqwcW+PHuHUbldjnC4Mk5hqtq6lScxjcDxmdvVdp+18L/AK8Ncz7Y8sdUCE8BfsEse/yDhlTkkjjI8SRrCemTjK4kz4RoromufM6M/TN4ZAznzWnU3mTQmvdy8Nac98oOi6WFr/DdKwP/ALpcMqZ75GAOpXKt1IDo737AJWsDhJ+1nzyo3J5H6TTaSczbQ8g9eERZrD43UJJYZQZWY+w/oPZdFh3RtPmAudq9SFumSFkTWlgGCBjhbqxzBCTxlg/JBb9OcbgHeRK5+slzKzJopHMcHhvDuCFlknjryTx6hVk+pxImAzx25Vl8N/4fj8N4kYNuH+aDqbml20ubu8s8p45x3XKu0IWac6VgcJ2gOEmTklSvWXmpTZktNgtDyPu/3QdMEHoQfYowuVqcArQ/M1WeDLCRyOjh6qFsMjvUrjWYinxvb2BPdB2E8Fca29lbW45ACIy4Nf5BxWyONjtSmlaOGYb/AO7qT+9BsPRAzjzQmgTj9LuOxUK/9mi/yD8lZ1BHoqqvFWL0aEFvKOqCqbbZn1JBXeGyY4LjgILtvoqjOxlplcg7njIPZc2dwryVZq8wEm4NlY1+QfuUrlaN+qwA7g14JIDj1RXSmcYoZHjq0EjKw2LtytVbM+OEgkfSM5C3tGGbeoxjnlYtaA/RruwBCIn8xZZYhbKyMxS8bm5yDhbcFVxDfE3gZxkZ7Fc2WN7acpmnbHaaSWOZIefuQdXB8splhIxkjPGR2XOtvdPo7Z9zmyhoO5pxyoRVrT3V7DZsOGDJk/aRV1KWZ09iKaTxAx2GkjHC3YPksFU7dQuA9sOws8dmGx4nzMszX7iBtBwPbCI6ViYVoHSvaXBvYKbXBzQ4dCM8rkPc+1pEvjPf4kJwH9Nw9QtcIFPTXPjLs7c4c4kZQfP+OMDAR0dg9U8+fJ9Eu/C5Oh7jnjqptx0yoD0HKYAxxjJQdDTCPEdt446LsNXI0kYc9dVvCKvHTyVzDhZwOQr2KxFoIT6KIATVZTbyrQqQFaCFpFzDuAIOVJygwhT6qoOvHZcT4fja2/deG9HFo9BnouxM2R0ZETxG8/tEZwsWn6ZJSle8Wi8POXAsHKCl/wBXxTHv6Nj+nPsVL4kcBQYD9p0o2jzWq3RjsvbJuMczPsyN6hVs07fOye5O6xJH9gEYa31x5oMerhwk0uN/2sjPvwtPxI9rNLeCQC9wAB78rVepR3ow2UkFpy1zTyCsztGryRls8ks7yMB73ctGe3kgd36fh54PaAD9yu0hu3Sa4x+xlEunxTVG1nyTGMdt/J9FKOlEyqa4dLsP+M5HsUGHQ42yafa8Thr5Hbj6KnT32m6aYKxg8Mktjlkfg488LXYpsoadP8lE5z3N27CSRj2WGGro7YGeJLKZABlv1Zz7IOk2GDTdJMbj4sYGHkdHZOCsFzTYqVc2qluRm3lrd2QeegWnSqR+WmbPG8V3yB0ccnXA6ErWzTqjJhMIGbwcjyB9AqMOuueaNUyjDjI0uHkcK3VJBep2a9X9Y5jQ4ubyOuce/C3yxMnaWStD2nsRlOKGOCMRwsaxg6BowFBx6R0l2nsfYEQkY3EgePqyrNTlgj0FwZG2sJOWRngnnrhdL5aAyeIYYy/ru2jKsc0OOXtDvcdFRm06aKWnC2ORrixjQ4A9FTJYpy2Jor8bA2N21j3N46ZxlbwAOgA9k9jTjc0HByMjug5+jxMZJZkrhzajiBGHd/Mj0VeoF51eE2mvdRa3OGgkF3qF1+yO6DjQDZrrZ21JIYHR7WYZ+/A6KYM1TWbUprySCVoDNo4J46nsuvyDlLCIhl7YQ543PDcuDO59Fy9PbZiv2p5KsgbOeORxz35XXwkeQQiuS6G5Bq1iaGLxPHbhj9wAZwOT+Cldhty6hWlbBuZX/aLwN54/BdRIjIPqiOdqNWzYt1p4QxroAXEOPfjj81CzWt6nJEy1G2vXY7e4B24vPl6LqkHyUUGC/TnnvV54HtZ4AJG4Hk5HCU9SzqEsQuCKOCJ28tYSS8/7LoI6IObfp27N6CZhhayA7mA5yenX8FK3QllsQ3IZGx2oxg8fS70XQPRR3NDgwuaHO6NzyUVngjtOnbNalZhgO2OPgZ8z5qg0LDL1maCdjG2AA/Lfqb7LogZKfmgwz6f/AEmOzVk8OaNob9QyHD1Uoqb3XRctyCSVjdrGtGGtWzCPdBg+Rn/Svz3zLem3b4f7Pl1SsUZp9QjtCyGmPhjfDzgfit6FAEoykmEBnKEHohAKm6f6DP8A5Crlnv8A9in/AMqDUUA4S+9CDGylJCHCG5IwPcXOG0Ecnt5JT6cySi2myWSOIfawAS49eVtRlBkkpOk08VPmZAMbS7AyW+XRVu0uOTT21JJZHBhyx/ALVvPUeqWEGCfTHTiJ8tuV00RBY/jH4KyxQdZsRTvtSh8X2cBvB/Ba00UnR+JCYpj4gIw7PdYY9MMUfgttzfL/APl5HTyyt4Kot3I6bQ+ZkhaTjLRwERc3DWtAAAAwAsLNOMBeK1mSKKQ/VGACB7Z6Lee3ql2QURVIYqhrMZ+rcMO55OeqyxaVsh8B1mZ9cZ2xnAwuihFYo6BioOqCzJsOQDtGQO4VlKq6pE2Lx3SRgYAIAx+C04yqBciNoVi17ZMEjIwCAglZhNiu6JsmzeME4zwoUa8lSEROnMjGjDQWAYWhGeERil097bjrdOwYJJBiQbdzXeuFN1IuqzRumc6SbG+Qj+C1dE8EdUHPkp2JmfLzWt9fIz9GHOHkSqNVY6TU6LGP8JxBw4DphdYrLPQq2JN80Ic/zOUVH5OaaxFNbma8RHLWMbgZ8ynapPkstt1ZfCnaNpyMtcPVaYmNijDGDa1vACkf3oKIIZmyuksyiRxbtAaMNA9lmhpWqckjalhngvO7a9uS0+i6KqdZgbM2F0gEjjgNweUFMtPxaD6xkJLh9t3XKrjrWjTfFNM0u8Lw2Buce59VvwkgwyQ3Jazqsr4XRuG0yYO7Ht5rU+Br6zoAdrSzYCOysxhCDltpXnae6k90DWgEB4zk85CslrWrGktqlkTXgBpO89vuXQQgxuisyaaa7mRiQt2E7jjHn0VTtPmsaUytIWMmi/q3NORx5roue2Mbnua0dMk4Q1zXtD2ODmnuOQg5s0eo3KToZWQxO74dncf4LbTEja0bJmNa9oDTtdkK5HCDBGbsMRhkgZM052nf0HkVVLRmj0ltOBjXnqTuwAc5XU6oAwiMdn5iXTfCEA8R42kbxxjuqpKctrTYWFoisQEFmTkHC6P70IObYbav1xWlr+ACRvcXAg+yvv1fmNPdAwfU0As9wtaEHM+Qlm0l8Uw/pLz4n/uWjTopY6v9I4mc4uf7rWhAJpJoDqqqp/osfP7KuHVZ6vEDfTI/egvWXUoZZ6T2QcyDnbnG70WlA6oOPO2WetCWUXRuicCWnG71wtFvxHPq24q8jwzhzOA4LoYRlFQgc90QMg2uJPHkFn1Rr5aboY4nvc7oRjC1pgEojPUc+SsGujfE8N24d7dVggjlbBPWmqOMjicSHGCPdddGUHMj8V2kmu6vI2QDbghaqD3mu1ksT43sABDsc+y05Qg58Zkbqcj3V5PDlGM8ce6jF4+nTyRmu+eu87mvZyR6ELpJgoMsrJLNOVpYA94OB/BUV/GnqurzQGIBm0l3c+YXRSPXlB8zODk/xQOATgg+pS5zwOUc59VydAR1z1KeOnYpdEyMYycoOppPIfge3K6jAuZpIyx5Pmuo3hFWNHKtbwqmq1qqJhTBUBwoTzNhgkldwGNyqy0tUwuJoNqWV88U5Ilzv2ntldV12tE/w5Z2NcOxWka2qwELJLbrwNa6aVrA4ZBPdWPtQRQtlkkDWv8As56n7lUaEKiG3BPIWRv+sDO1wIOFB2pVWTuhkkLHMBLi4YAQakLEzV6rpWx/rG7zhrnNwCrLt+Gjt8VshDjgFo4z5INSFTZtNqweM6N7m4ydvYIhtxyUxbP6uLbuJd2CC9JYm6n4lc2Y6kjq4yQ/IGR5gLVFMyxEyWI/Q8ZGUFE+oVK8hZLKWuHbaefZaWhpAe3HIyDhcjVqvzd7w+hbXc4e+Vr0iy2TSmSPOPBBDvuQSs6nVrWPBle4yccNGevRa2kuaHbS3PZw5C83PGfHozSj9ZZlMhHpkY/cu5qN9tMMDWeLPM7bGwdyqNPZVzTxQbPFeGmQ7WjzKyW7Vqg2OW0Ynxudtc1jcFufJYdYE7tTpYlaWudmMbfs9OT5ojr3XywVnyQ7A5gLjvGQQB0UaE8lqjFPIAHPGeAoX98ek2BLIJH7HZcBhYdPjuT6ZF4dj5eNrcMaG8n1JRXYUgCey5enaiXaVJYsnJhJDj54RSbPqNYWZ7EkXiH9WyM4DR29yg6vZDmOcwgOc3PcdVya+qvj0+06f65qxIz03c4H71KhTNqm2zbkldNKN2Q8jb5Ywgnok8tgWTNI6TZKWjPkFpqMtsMxtSteHO+gN7BYfh6MOo2GP+oGQgnPVS0JvN3BJAlLW57AZwg6mQDguAJ8yqL1sU6b5htc4fZBPXlceOzWYJmapXk+Yc52XkfhjyVmq14mfD8e3bLs2hkhHPJ6ojr15mzQseHNLi0F4aehKm4bmFuSARjIOCqakUcNaPYxrcsbkgYzx3V/f3QcbTnPfqltks0rooD9O558+66kNiCwXCGRr9vXHZc3RiDqeon/ANQ/mUaIc2dRI5/W/wASiuhDarzzOihkDngZIweFX+kKm6Rpl2mMZdkELLTGfiG67yYB+SrgY2X4mtOc3OyMEZ88DlBvrX61uQxwvJeBnDhhUSmk/V4i8Siy3huQQ0+vqqpePiaDtmE59eqVvJ+I6Lf8B/ig6E9mKs5okJL3/ZYwZcfuRBbhsSOibuZK3kseMHC5tZxk+JrW852R4YD26IuuLdeo+H9sgh2PLP8A9oNp1GATOh2SiVv7G3k+ynTuw3GPMQcCw7SHdVjrgO+JLTupbEMZ+5b4K8NZrmwRNjDjuO3uUFhR2QR3RyB15QGeiEIUDR39kJZP3oBZ7/8AYZe3QfvWn2VF7HyUn3fmEF7kJnqkOqDDHqbn2Ja4quM8ZH0h3HvlSq3/AB7L60sRhnZztzkELNpxade1BvG7jA7lRkG74obsP2IfrI9jj8wg1i8+WaWOrD4vhnBcXbRnyCnDehkqvncDGIiRICeWkdlytChfMydgsyxSMkO5jSB96L9RkGl3DXlfK7xAZCT0Pf8ANFbzqEzYPmXVP6P1yH/UB54Vtu+K1VlpjBJC8ZzuwRlRmez9COly3wzB1B9Fy52SR/CsO/g7gfuJJQdCxqMteIWDTcaxI+ou+rHnhQ197ZNGD2HLXuaWlX6m9g0WV+QWujGOevRYLsbo/hmux/DgW8IjqWrTK0TNwL3vw2Ng7lQ+bfHPHDaiEXi8Mc12RnyK5+tgtvUHOe6OIkNLwcYK0z0YTJA6e1O8iQGNpcDk/gg0X7ZpQeN4XiMH2vqwQqrN81qLLToQ5ruoD+menZX2oRZrSwHo9pH39lxK27UqUWnu4MQd4h8scNH7/wByK7M9t0MEMoiD/EIGA/oT0WG5P4Ou1pHMcXGEgMbySeeFVpc7rTKlaT7dYuLwfTgfn+5XWx/+oqf+mf4oNEeoE22Vp65hdIMsJOcq2W0GWfl4meJMG7iN2MBYtTB/SunE/wB4q0zmbV5Iq0UIljZh0rxk+yC+G82xDI+KJxliO18ROCD7rHoVmWSAtkieW7z+sLhj2T0gO+f1EPILt4zjp3RoL2toP3OAHjEZPnxhBru3W0mh8kbnMJxuBHB8kWbzasTHywvAfgcEcHyT1GD5mhNFj6sZb7hcp7natpsMDCd7Ii5+P7w4AQdaxZ8Ax5hkf4hwNpHXy6py2mRyCJrHyy43Fjew9Vg060L5pZ+1AwukH+LoP4qusJ361dbHMInjnlm7Iz/9IOpXsx2Q/Zua9hw9jhy1ZNVLY7FGR52tbIST5DhWV6kkV+WxJZEj5GAOaG7fYqrWBmWgCOPG/iEF7dUrvmZG5ksZkOGue3AKvlmZCWh+S55w1reSVh18ZqwnptmaQfJWXXwfOVm+CZbI5jAdgfeguiuQyuka3eHxcuYW/UB7J17kNprnQ73BvX6f3e6wRGQ/Em6RgjcYeQHZBUIpRpeqXIjxHIzxWeWf5/JB04bcEzJHtc5rY+HFzcYUWXq73Nbuc3ecNL2kB3sVzNTY+vokTehLsv8Ac8rRZq37dXwiawHBBbnj1QdORrXRyMcAQQRgrk6Vdgr6e2OWTBDncAE4Ge66jdxjw/lwGD74WDQgBUecAEyEFEdCKSOdgkieHMPcKn52qHbTMBzjODtz7rkRvfWZqccRIY12QPLk5Wmu21NpbYfBgMb2ddxz79EV1HubHGXyODWjuVCGxBO4sikBcBnaeCuRaNmL9H15Cx7h5n6SQeP4LVYhuWLFeUxxRuhfnc1xJI7jog2fNV9z2+KAYxlwPGEoLVexnwZWvI6gLDKwSfEDS9uR4WefNFhoi12o+PgvaQ7HfqiOphHkhCARlHsgFAJpdkFAx1CprH9WR5Od+ZVo6qqt9l48pHfmguUXs3tLdzmnsWnBCaY6hBytNNi0yYS2pQ9khaCCrKV6X5ierdLA6LkSDgEKnTjO2a0IPD2+JyXZyFsr1BG6V8pEkko+o47eyC8zwNa1xmZtPQ5VM7Q63C5tsMcw4MYP2lgoafDY0+WIuc3LzyOytvwiE0B1Mbw0OPXCK6PiR79hkaH/AN3PKGSxSOLWSsc4ckArn6rEyS3Tc5v7WMhQ1OnELVR7GhhLsHbxlEdJk0Uji1krHOHYHlSdKyPl7w0epwuderxxXKcsbWsfvwS3jKtshjL0UpldvAIMTW5yg2tex8e9j2ub5gqJnh2b/Gj2g4zlYNNcwanabCC1jsOLCMYPsoVasUtm605GTjjsg6XjwjGZoxnp9SbpImvDHSMDj0BPVcu5QFanFLAdzqzsjPUjuFra6Ozaje1oLWMB+8oPnnPOT36p58khkdyUxjzyuToDnblMAcc4SGG8dT5qZyMZ7+aDraScxO8srohc7TMiE5x1W8dUVcwcq5qqb0VrVWUlztUsMbNBXcHvaTveGDJwOi6Di4NJAyewWOlHZFuWazE1pkAAIdnAHQKjD84xuuxTtZJGyQbXb24yteuwhngWmtyYnjJ9EaxVs3BE2vE36HbtxdhbfBltae+G0xrXFuBh2efNVkp3Mu3KkIwWNHjP/gFjbLLP8Ryv8ITOhGGMJwG+q16NSkp13fMEOmdwcHOAOgUJKVtuqPuVGsHABDjw/hUTkhv2tRrTPhjiZEecPySFGxEyf4ohD27msjzjt3WuGO5LZbNbe1jWD6YYzkE+ZKp+TtnVPnd8LeNobyeFUR1/ltXsfFCXxIT4VaPzlH5K7UKVi9NGWyxsjiO5o25JPqrbtH52s1kkmJWncHtHAKA1h2zSLGePowubqBc34XgDQcHbn8Vrk0qa1Dsu3HSYH0howAfM+a1xUwKXysz/ABY8bRkYwEFMda7NSjYLjWRujHDYxwMdFdp1dlWqyGOXxWDJDvNZ2aW5sfg/Oziv3YOuPLK3sY2NrWRN2saMAeSDMB/zo8dK/wDFchgkiv2NLaCGTyA5/wAPU/uXZZTay2bPjTGQ9cu4x5eytNWI3Ba2/rg3YD6IObq4zq2nMHAB4/EKrXGY1SnK/LYs7S4HGOV0ZNMrS2PHka90mepeePZaJII5oRE9gfGBjDuVRhs0dOaxjp3Pl3EBjfELi4+gyqtU2x6rpxcdrQ48nt0W+CjVrP3xQgP7OPOPZTmgisN2zxtkH+IdERi1K1DJptsseNoywE9HH081ZSmhj0mJzpWNayPDjnofVaTXhLWxmGMsZ9kFo4UhFGG7djduc4A4RXC0mNtvQrNZj2+I8k4/JadNv16unNisudHNFkeGRyT6ea6oaAPpaB7BAY3OSASOnCDjU9Pmn0u06VpZLaJe1h7c5GVpp3jHRZX+XmNlg2Bm3A9yfJdLnKB3QcvQ3OrUpWTQTNeHF+Nh56DhGjiaGG0JK8zHSOc9pIXWQSiOaJ7LqbYrFB8szmYySNpPmfJRsadKNCZTjc10jcE5PBOckLp+aaDNTNlwDp2CJjWBgjBySfMrPZr2W6m25C1soazaGOftwfP2XQRz2QYtMpOqRyvmLXTTP3v29B6BUR0rlS1O6nJF4c7txEgOWn+K6h6Je6Dn0qE1S9JP47ZWyj6945+770VqNiLUJLb54yZOHNDD046c+i6KQHZBzn0bD9UbcNhgLBta3Z+zn3RLRnm1Btv5lrXMBbGBH0C0suVpZDFFKHPAyQAVdnlFZrNLxLLbMMhhnAwXAZDh6hKrSEdl9ud5msOG0OIwGjyAWvqhBgi018duSy25J4knBO0dPLouhnPKXcJoAcISQTwgE0in5IBHIQhQMrPf/sb/APM3/wCQWhUXiflHD/Gz/wCQQaHdSl069EO+0VFB5+u6rLrNx8z3NDnDwnjIP4hdqvVhrbjEz6nHLnE5LvvVp+ydoyccA8ZWapdNqeeF0XhvhwD9WcoHLp9eaUzFha89Sxxbn3V8UMccPgsjAjx06gqWUOcGMc7BIaCcDqgzN0yo3AEZ2Zzs3HaPuWX4hcP0cImtcXOeCAGk8BbqdkXK4mYxzASRh3VXoMFenRma18TXFrCDsduDQfYq+3Tr28eOzeAOBuIC0Z56IwgzmrA6t8u+PfF/dcSf3qMFGvXIdGw7hwC5xOPZaT1CxP1atG6ZrmSZiOMbevOMhBsKphqw15ZZImbXSnL/AFKtje2WJkjMlr2hwymUGeGrDBPLNEza+U5cc9VXJp1eSwJyJPEByCJDwtSaDLY0+CzM2aXxN4OQQ8jHsifT4JrAn+tkmMOLHEbh6rUn1CDNBRhr2TNDvYXD6mh30n3CUGmV4LBlj3gF24MLvpB88LWgIH0OVmqUoaT5XQtI8V245P7lpI59EIMtWjDUlmkhDgZTl2T09krdCOxO2w174Z2jG+M4JHkVrQiqK9dsG5258j3/AGnvOSVVdofOPY51iVmwhzQ3GAfPotaM5wiMt2l85Exj7EjQ3n6QOT59FGxQM7oZRZeyxCMCQAfV7hbO6eEVgOnOFyO0y1J4rRhxcAQ4fwU72nsuvhkc4tMTs8D7XotiSIrngjtQPhmGWP8ALsskVGdsYgluPfCONu0AkeRK3oRR6rBXoT08/LWRtfy4PZnB8wt+UIjPWpRxRPjeTJ4uTIT+0Ss8VO1VBhht/qM/SCzLmjyyuil3KKyWaEdirHDvcx8WDHJ1IKI4bbnM+asNeGHOGNxu91rHHfKERilqzv1BtpkrBjjbtPT8U7dWxNbisRSRjwvstLTyPxWxCKAcgZGPRNCCiGkEZ7Ix6oGkRwmjKCIyq65wZR/6hViqg/rJ8/3/AOAQXIJIB2Y3ds9EIcWtaXOOAOpQc+pVt1Z5X/qXMldkjJyPZb3ZDSWY3ds9Eo5Y5W5ieHtBxkdipIMdCGzWL2vEbo3OLuCchGo1rFnw/BMY2EOG7PVbEwg59uvbseA9oia6M5IJOCVK9BZsGEx+G3Yd31E9VuVbJ4pJDGyVrnjq3ugzXYLFgRbPCa6MhwznqixWsm1FbrmMSgbXsfnH3LYpIOfHXtRai6xmNzZBh4IIIPoiCvagtyTfqnMkP1DJyPZb8+fAQ1zXNyxwc3zByEFUk0HifLSPAc9p4PksukVvArk5zucT93ZX2aUNpwdIHB7RjLXEZHkVaXRwRZe7axvfyQfNTwP4lHAGEic9Ebscrk6JAgMwDyeqlGec91Aepx69VPA5HOfMn80HW0z+oPv2W3dg9Fi00Yr9McraCir2HIVrOFSzhXMKsRYFMDKgOqwwPk1F0snjPiiY7axkZ5OO5KrLptByphcyqLMWouhlldJD4e5mV0XODQC5waPMnCqLQptIzwQfvVOGyMOHBzTwcFc7R9kVu+S4NY1+OTwFUdnCeFXFPFNkRSMeR12lSkljhZvle1jfMlUSHCaoitV53Yhla5w7d1OaaOCMvmeGN9e6C1UT3K1eQRyy7XHoMFRgv1p5BG15Dz0Dxtz7LFroBdSBHPjBB1scqtliGSd8DJGmRn2mq13GT5LBSmqSahYEVd0djGZHOGCg3JrBJq0MVp0Esb2uAyO+7ywPVKPVP6XHDPVkhEn2XOIQdDIAJPQcrMNTqGQxNc9zx+wGHK1Hrgrjaed3xFddjkDr+CDpR3a8svhNeRJ/deC0q88Lh6nI2zrdSGt9UrOZC3sM91psahZi1VtRjGPMjct4xj39lUdMoXJj1OxBLaN1hMMA4fs2gnsB7qxktyaibbp2REtL2xBoxjsCiul7I5XMm1Q/oaO1GA2SQhmezT3Km0PklhdVvmYbwZGlw5Hmg1SWo47cVUhxklGRjoArwFw7Vff8RwN8aQ72FxO7lvXgLXqdl9WKvUrucJZnbA8nJA80R0sHCOnXA91ydSqNp0zYrukbNCQS8vJ3c85VOszeNpNa20Yle5uPvQdp7mtcGuc1p8iU8FcfUaEUenSyu3PnDQ4yk85XRovc6jXc45JjHJQWCaIuLRNGS3JIz0woxWq0xcI52OLRk89AuW+COb4lcxzfoEW5zexPqi5Widr1SJrGtY5mXhoxuxlB04rtWeXw4pmuf2A7qU00cLm73EE5w0DJP3LnagxrNY0/Y1rck5wMccKy38uzWIZAZZLDWENij6Y9UG2CxDY3CJ2XN6tIwQqprsMM3ghskkuMlsYzj3WGhIZNftudG6PEYyx3Xsl8OEyx2538ySS8koI0ZBP8RWXsDmjwgMOGCOnBXQltsZYNdkb5pgMuazsPUrJS/wD3JdPcRj+Cy6OLUst18UzWSGX6tzMlFdevZjsB2wOa5h2vY4ctKqt6jHTnjjmicGv6PB4/BKlTfBasSy2BLJKAXNDcY9Vl1QbtX0xvbcT+SIvfqjYZ2NsVpIY352vcc/uTfqbopI/GqPjildta8kfkqdc5n08EZBn/ANk/iH+qqjzsNRWy5abV2MDTJNIdscY7/wDZVG7JDZjhtwiMS8Nex2RnyKzXcj4nqOfwzYQ3yzz/ANkviHLvlIWZ8V8v0jugvtai+tfZWMAf4g+jB5P8lRr6u18tmOwxrPlxlxYSR7cqu3z8T0h/6RP5qXxCwnSZSwdHBzsDsguN2y2r84azBBjOC76tvmtjHtkY2Rhy14yCuYyrXl0xsklubwTGN36zjp0XRrxsirRRxZ8NrRtz1wgsKovH+i//ANxn/wAgr+6z3eYG/wCqz/5BQaTySljJQRz96ThuBA6kEBBggt2L0kvyvhsijO3c8Z3FUaO5x1HUXStDXbm7gOg6qPw+YmVZYp3NZLDMXEOOMcYRpLmWL2qGNwIkP0/vQaa1qxe8R9Z0bImOLWl4yXn+AVlO7Jbry7Q2OxCdrgRkfz1WX4fe1lKSGRwZLFId4Jxj1UdI+ubULO7ET3kNJ4B68oNdC3Nc0zxvobLk44449FTTu3b9TfC2JhBILndz5BLQHNGjH6xwXZ56J/DTm/ovlw4kcTz0QXUdQ+Y0+WeZgDoSQ8D0VL7dz9HG+10YaRuEW3t55VWjiJ1LUWyO+jxHF2DzjCprSeNpbKsl2FkJ46fWG56IO1UkdJVjkdJ4peNwJbjg9lVJTDzMTI7dNw4js3+6PJOaxX0+tE5x/VHDWbeeFoBBaC3kEZCCLQ1jWtYMNaMAeQTKO6CgSSEIH3R0SRlBIHKM8qKaCaFEFNABNJMIBIoyhAIQjKBoQkgOhx3QjohAd00sdk0AhCEAhCECTSKEDQhCAPqjKMIwgaEkIABVRf11j/OPyCt6qpmRZm8sj8kFiY6oQ3qEHI0+xDWltRkuJ8QkMa3PC3x368td0zHlzWHDwBy33WXTmgW7h43eIoQRiPXbAYPokZ9YHQlFdCO1DLCZo9zmDnhvUealDYjmj8Rm7b6t5K49eU1hZ0/P1b/1Y9D1wuzG3YxoHYYRHPqaiX3J4n+I5u4Bh28N90WnxV9ZjmfwHRkcDklOkR+kbvQcglFloOsV8jP0EhBfXv157BhaXNlxna9uMhXS2GQuDTuc887WjJWO41o1Wk/GHcjP3KoGd2tTCGRjXBucPbnKDfHbhnjkMYc7Zw+PH1D7lTQdVbWkdUa/YHElvU57ogqzMvusSSsLnMw5rRj71XpP/wCQO3iFBYdUqiHxAXlgOHHHT3Wl7mS1nPYQWvYSD58LBpsMctaZkrGuaZDkLc5rY67mt4aGkAfcg+bcDoMj1SOT149FLI2jBz6hRAwFydDGCDgnCm07dpdgn2UBgAnufNHfz7eyDt6aP6MMefRbRysVE4rMwOFsap9VcxXAKliuatJUhyuVNpduvM6bT5sBxyWErqOaSxwHkVz9Pty16rWWq0wx0c0ZyFUWabqNh85q3o9suMg46hVacBqd2xZtDcyN22OM/ZH3LTBHLZvG3NGYmNZtjaftH1KzVhNpNmZroHywSO3Nczkqo1aZWtRXbEkuxkDvsNas2l1mW7110+XsZJwwngnzK3xWJ3RyTywlkWP1cQ5efUrNorJopbDpq72NmeXAnHCqHDGyD4jbHXaI2Ojy4DopxEXPiCRs31Mrt+hp6Z81Bgsu1v5r5Vwi27OSM+6vlqzVtRN2uwSB4w9mcH3RFWu4rz1LEY2v37cjum0m18SYl5ZEzLGnoDjqrvlZ796Ke0wRQw8sizkuPmVZYpytvtu1dviYw5juA4KjN8Qu2RQSt4kbJgHupay4un0/d1Mgz+5WvqT3rUc1wNjjhOWxNOdx8yi/StXLUUrXxMZC7LAQcn3QdQcuXJ0/nXr59v4Lp/rRF1b4u3kgcZWGlp89a1LZNlrnSnLxsxn2QUNYHfFWSM7Isj0U9Z5u6e3zlVsenSt1B1x1ol7uDhg6eSla00W7TJ32JW7D9DRjDVR0P21wqFdlnW7/AIoy0HoCQu05pMeze7OMbh191jh0ivC5z2Om3O+0fEOSoNUFaGu0thiazPXA6rnH/wDdTM9of911GAtAyclZv0ZU8R0hhBkcclxJyVRXrsT5tJlZGMkYdj2KzVW6U+hHLN4XDfr3HnPsuxgYwBgDoFR8nWEvifLx785ztGUGSzLWgqVY31xHXmcQWOH2RjOcLK+vVF6qdOkBlDsuDCSAz1Xbc0OcHEAkdMhJrGMzsY1ueuBjKDlXJBX16CeYObEI8bgM88qV2OeyyteZCd0Ly4Rn7RZ2+/hdTAPUKWURy9RnOo1xVqRyb5SC8uaWhg9VDV67zVrVK0Mkmwg7gOMD+K66YOEVz9UM1nTDHDWkMkoxtOBtwe/K0UQ9tOJksRjcxobgkHOO60dUiiOZFXtjWZLhhaI3tDMF/OPNOStbk1hltscQZGNoBeckefRdHKM/cUGC3Vtz6jDYjMIbB9gOzk+6i+jOzUzerSRhz27XNeCQPZdFQE0Jk8NsrC/+6DkoMVehPBqT7XzDZPFGH7m8/chumywWZJKdnwmynLmFuefRdDPRQdKxj2Mke1r38NaTyUVjqaX8pcfYZYky/wC0HAHd58pv07Fp9ivM+u9/2g3kOW7skT5oiqtXbXa4Bznvecue45Llns6c2zbbYfPMHM+wGkYb7cK6vchsyPjj3h8Y+oObjCv7eiKyW9OjtzRySyTZjxtAfgD1Ts6fBbMfjOld4eNv1nr5+61hIuw0ua0vOMgDugqlqQzQtjlaXhn2ST9Q+/qoQ0YYJfFw58mMb3u3EDyCdO4242RzGOb4b9hB81p7oMcmnVJZzO+MmUnrvK0eG3ZsxluNuDzwpkJIMbNMpxvy2AZzkDJwD7LaTkpJfegl1We6P1LP9WP/AOQV+VRcOYY/Iys/+QUGg/aKMJE8lMIKJKdaWXxZIGOf5kJsrQMmMzYWNkP7QHKuS7IKJKleZ++WFjneZCm6GJzNjomFvTGOFYhBSypWY1zWQRta4YcAwcqUVWvE1zWQRtDxhwDQMqFqz8rD4xjc9o+1g9E6dyO7CZIwQGu2kFBVapBtOcUoo45ntwCABkdwsjIKpjDTpUviYweOM++Vtu6jDSc1sjS4kZ4PRaInmSMOcwsLudpOUGWjSEenR17LGyObkkHkA5WxNCBdFHyUj14USgCEk0IEkR6KRWHUbklIRvDGOje4N5JyCg2o7oIweFnuWvlIDKYnSDIGG9UGhMLJeuuqVxYEO6MgZBOCMrU1wc1rgMAgHCCaFEDHRGSgkkjKMoDyTzwkhA00kIGkqrNqGrF4kztrc4yoW7kdOPxJGvLCB9TRwgvTyjgjI6EZS8kDQhLKBoyhCBpdUZ6IQHVNIFBQMcIykTlAQPqhJHKBqDf7TL6gKWVU0/0qT/K1Bdx0R6pZ8k8oMB090dh9ivYfHI8/UMAgj2U/DjoQS2Hl0jjy89ytZQQC0tcA5pHII4KDn+FDc1KKzHn6I8n3PRdFQihihbtiYGN8gp+yDFJp4dadOyZ7A/7bB0cnLRc+dkwsPDmfZGBwPJXWLcVXb4weA44DgOFcgx2aXzEjJDPIwsOW7ccJ2qDLErJxI+GwwYEjD19wtR5T5QZoqpja8ume6R3WTuoVqRrySOZYkIk6g46+a2AIHsgy1aXyz3OZPI5rjksd0yr5WCSMsLnNz3b1U0IPmWHH0aO5SHXofyTzhpHUdfRDnZAHXC5OhZ74Kk0DdnPuo5I6qTMudg/eqO3QH9GaeuVrCzUgPl2YPGFqCz9VYxXNCqjCuC0lTBwQFJriVDuqadtlvxPCDgI3bee6rLaEwuS+WxHrMMInc6J4Li0rrYI5VE+fNPCQ5T5VRIBNIdPJPgdSB7lVDAUsKOcKE1qCvgTSBriMgd0FyeVTBZgtA+DIH7eoHVFm1BUDfFd9Tj9LAMuP3IL0LJFqMD5RE7fE93QSDGVbatQ04w+d2AThrRyXHyCC4DBJ55TWB+peC0PnqSxxn9o4OPdbWvbI1r2Oy1wyCgkjKwv1WFll0DmSB7RwMcuPkEo9TabTIJ4JIC/7Jeeqo6CFluXG1ZI4WtMliX7EYP7z6Ks33wWI4rkLWCXhr2uyM+RQbkLnXtRlp3YYjE17JemPtE+X4qu3bv0g2adsJjc7aWN6t+9B1cIwubq12StXhsQPHhvIG3bkkHlFw6hHUdabM1paNxiDeAPLKDZcfPFWe6tH4ko+y0qcJldBGZ2hsuBvA7FYLVuSbRfnYZHROa3OG9CeidjUH09Fhn5knka1rc+Z7oOlg+SYGVxLE0MNHxRqBdbaAc7+CfLCsv3ia1GSVrm15eZtvt0RHXx7JYXNofJy3xLTl4awgxHPfuF0iEEHyRMP6yRjT6nCg+zXjxvmjbkZGT1Hmufr8J8GKy0DdE8Z46hVa9J4ra7oGgmJnjuI7N7fz6IOrLagh2+LKG7hlvqudI+KL4hZK5zWMFcuJ6eavdK29co7fshhnf8AkP3rPKxs3xRG14Dg2HcM+fKDbBqFWzL4UTzv7AjGVTZfUdqVcTxSGdpxGejf+6q1LjWdNxwSTnH3I1P/AK1po9T+YRW+zairY8TcXvOGMaMucVGG22SwIHxuhlIyA/HIWAPMnxaWv6RxfQD7f/a2mlXGpC27PjuGAC7jp5IOfBZ8DWNQxG6V7i0NYzqePyW6pf8AmbEld8LoZWDdtJzwsumtzreou7jARHz8VSD/ANBBfrUskWmSmOPcCMOduxtCnpT5XU4RJGGsEbdhDsk8d/JQ1r/pNj/KPzV9BzBTqRlwD3QggeYACDl6PPMI7MdaESPMznEvOGjyXR0+462JY5YxHLC7a4A5CyfDnNey4H/8gqOnZfc1gM6k4Hvyg2Q257hkdTZGImHaHSZ+o+iol1OU6abUMbAYnbZWHnB9Fj0GGGai5ksr2yMeQ5okLcfcuhTq1HU54q4LopHODiSTk9MglA5rczNMZZY6Nz34wNvBz0A5Wtm/wx4haX9y0YC4mlufM6GlI04qPc5x9uAPxyu4eScIDCot/wBXF/rM/NXqi3w2H1mZ+ag0dymkTygID8kI6IQCEBCDHq4/5VN/7fzCyUB8nr1mp0ZMPEZ/P4rTrL2M0qUPc0FxGMnryFl14mE1tRr4cWO25HcHp/PqisutDxatmyOhmEbT6NB/jlde5c+SpxOABlfhrM9Pdc7WmNr6HFXLh4mWkjPJPOSrNab8xp1WxFiWOMguA547ojTZtTUmxSvsNmY5wa8YAx6hXvknk1A1mh8cQZuErQCCfvWQjSXtZ4UMUrnkBrAOf+yJrLXaxJBcmdDCxmWAEtDuncIL9PsyWHWYJnfrIH7RIByR2OFmqS3bTrMDbAaIpCN5bknyH7lHRZYm6lfaZNoJBaHnBIGTnn0UtEmiddvNEjSXSbhz1HPKoKlm1M65UfJ+vg5Y8AcpULk9rS5pnT7ZWZzlow0hR0+eF2vXQ2Vp8QDZg9fZZXsfBq1jT2/1dsteMdh3UVvo3ZbGky2XzASMySQ0cY7LLrJmOjQPnO6QyNdgDGOOiqe01tTm09g/VWy14x0Azz/FafiSRjaLW727hIDjPOOUDuWtRpw/NPdGYwRuiA6A+q0analr0RarubtwCWubnOVXrssbtHed7DvA24PX2VOqPjd8Ot2vacsbjB69MoLNbfv0Nz+7tpOFolt/KU4Pp3ySYaxuepWPVHsd8P8AD2nLW4wfZVaxg1NPsZ3QsLQ8tPQcIOlLZnpyQ/NiIxSu2ZZkbSthXLlqaa5keXmQPcNgEhOT7ZWyO7A+06rv/XN7Y6oiGp25KVbx2NY5oIDgc5VU963HX+abWZ4GAS0u+rHmlr3OkS+4Up5YnaG6UPaWPiwOfRAXNRMFKO3C1kkL8dc5Cuv2n1apnZG17W8uBOCFyLMUkXwpG145Dt2PIElb9Vmidorv1rT4jRt56oLrN91elFa8JrmPA3c8jKrsalPDH8wan9H4yS76sHvhZtTGfhqL/Kz8lrvPjdoskhLXRui4KAv3GMpNsNhjngcAfqPTy4woayQ7R3uHfaVjnjdH8KtY/g4B59Steqj/AJE7/K1Fa3WBDWhO3c5+GtA4yUm2X/NtrzQeG57S4ODsg4VFiCK1TrQSSuje8AxvHZwCqYbtO9BXtSCeOXIa7HLSB1RG63ZZUiDpDy5wa33VbboF1tSePwpXt3MIdlrlHVJ4444mPjZI+R4DA8cA+f71iuiVusUGzuY5wJwWjCCRszt1x2IHE+Hjw9w6ccrr5z0XNJx8SengLotLXMDmODmnuEU+ifVASRDQkEIHnzTwkjsgMIQhAYVLf7XJj+63+KuyqRj5yT/I3+KC5HPYZPl5pdEd0HJrWpm6rYaK73NONw3D6F0ZLLWSCJjPEkIztBxgLHAQNZt5OAGA5/FQhcP09I3dkPjyz1QbYLrJbD6z2OinYN2x3ceYKssTsrRF7wSegA7lc+60u1qoWfbYCXEdgjW3Fja8hP6tso3Hy5QGq2Xmm0TVyxrnDa4HIB8j5LoyzsgiY4guc7Aa0dysWsEfo13I5IxnuqNVLgKLzI6NpIBeD0RXQFstsMhsQmIyfYcDkE+Sm+yBMYYmeI8dcnACzS1CXQ/MW3uAcC3OOSqtOcY9WtwSEbjgtz3QbILsUscrnAsdEcOGc/goPuyxQ/MGtug7lp+oDzwq7deAVLLK4Ak+08BW13sfpIkJBaY8H8ERK1dbXgjsNZ4kL8cg8qkagRdFeWEtDmbg4c491mc0s0FueA12R7ZXVLsQF7hnDcoPmQO3p0Pmjqc55QecZ7IO0dP3rk6DoeimCQB2b181W09e6mDjzPKDvVMeCzHTC0geSy1f6hnstQ6KKuZwFaDxyqmdlYCtJSljMsTmbnNyOrTgrlaDXJbJL4r8NkP0g8H3XYecMPc4XH0e3HBXfCQXTulIEY6+6rKd4Su1yu2F+xxafqIzhTuMl06aCWO1LJuftc156qEliA/EUbvEG1rME9sqWvTMDq8e76hIHEeQVG/U/mnNiZVBw5w8Qg4IHust0mlqFUQTOLZTte0vyoatYc6eqPEc2m7l7md1RcdV+fqPqxuELHfVLg4P3qo2a6DC2B8LnNk3gDJOFO/pzGUpLEk8rpw3duLsDPsqtcnjkdVazc47w84B6LXqs7XaY4MD3Olbhga08oNWnSul0+B7zlxbyVX4DINQkuz2AGObt2uCekOzQiZhwcwYIIwrGy1Lk74ctlfF1BHAVRh0wGxqk92Eba32W4/aPmjR3G3qt2zL9TmHYzP7I9FEH5f4hbDW4Y9uXtHQK6KrPp+oSzV4zNBLy5gOCCgPiPApxy/tMkG091XvdZ+IanjchkQcAemcLRNVn1OxEbEfgVYju2E5c8+vkFZdpOksxWqxDJo+MHoR5IL9T2nTrO/p4Z6qnRN36Jh3+uPbKjaguahGIZvDghJ/WbDlzvT0XQjYyONsbG7WNG0AeSDksaHfFDyRksi49FH4h+1SDf6wy8eag6KSb4kn8ObwyxgIOPTouhHp5Nptu3MZ5WDEYxhrPuQY2HPxSS/r4WG59uyfxB9YqQtGZXy/SFutUorBbIcslZ9l7OCFCtQbHYNmZ7p5sYa5/wCyPRUZdULWa1pxecbc5z9yn8Rvxp4j6ySyNDR3PKzas+CTWqjJXAsYD4g8vddGvTp722YR4mBhjnOJDfbKDDrkfgaZTjJ5Y9oJ9gtmq2oRpUrmyNd4jNrA05JJWX4gJl+WhYx7yJNztrSeFvggqSO8aKtsc09XMwQUGC1GKfw0IJnBsjm52k85JzhK7B89oEArnxHw7SQOvTkLsPa15Be0OI6ZGVIAAfSAB5BEc9l+qa7RFCXWMYEQZ39fRW2LMkVqNkkLpIjFmQMGQDlawcHPfzTQc2vFHPqrLNeB0MMTCHOLdu8nthWUrFuS7PDZja1oG5oHYZwPxW0nCjDEyPe5uS6Q7nOJ5KCNqET1ZYTxvaQsWmUZIqkjbmDJKNnBzhoGAPzXS6pHhBz9HoS0mSeO9r3EhrS3s0dPzUWU7Z1b51z4QMbNoB+z/uug6WNgxJI1vHc4U+gQc63RsWNQistnjY2H+raWZ/HlKzQms3o7BtBhi+w0M6LpJYQYrlBtmSOYSOjsMGBIzv7hWQVDG8zTTOlnxta8/sj0HZaEIMVPTm1bD7Anme+Q5fuIw79ycenRsum34sxlJ5Jd28vZbEIqE8TJ4nxSt3MeMELPFp0EMTmM8T6ht3F5yB5Aq21Y+WrmbwnPa0ZdgjgIqzizWjna0gPGQD1QV16Feo1zYGubvGCNxOUQafVqyGSGPa49TuJytWMe6SDLLQqzSF74Glx6npn3VV2xNTdVbDGBX3YkLWZ2j7lvPRLCDHpkTt1i1IzY+w/cGnqGjotqg2WN8j4mPDnx43AdlJQNZ7XIh/1m/mryqLX/AOP6zN/ig0HqgIPCiMk+SCWc9keyyvvf0g160fjyM+0c4a33Kgb7454YZ6xYZXYDg7LVRtQhA54UEXxskG2RjXD1GUFjCzwyxu0dscKEViOd8rIyS6I7Xcd0hYiNp1bJMrW7iMcAIJvYyTBexriPMZUmgNaA1rWjyAQE8dkCZHGx2WRsae5AAUnxse4FzGuc3oSOiPuwjBweEC8Nnib9jS4jGccpta1rshoHsEc91Tbllgrumia12wZcHHt6ILdjQ7IaAfZRc0F4dtGR3WKG7ampiyyCJzDkhocQ44V9O1Fdg8aEEc4cD1BQWOjaXBxAyOhwk+ON/wBuNjj6tyrC04OBysr5LQ1FkQhHyxbkyZ5BQWmGIsDDEwtHQFo4S+Xg8MRmJhaOg2jhWYQgqNSuWBngRbR0G0YUmQRMiMTY2CM9WhvH4KzCMIKIadeB26KGNjuxAUBV3aiLJawFrcNI6nPUlak0HO1zc7TnRsZI97yOGNJxhFOrTmY17azmObjLXsLRn26LonlLCCL42yRuikY1zHDBaeizR6ZTjjdGK7djhgg5K2FzWtLnnDQMklZTe2xmX5aYwjneMZx546oMWsRR19J+Wrxu5dlrWgn3VtSrQniaY2Pw3BLHbgAfY8LfBMyxAyaPOx4yMqWEFNmpBbaGzNLgO2SAqzp9d8DYXB5jb0aXlOxbfXtwQuiBZM7aH7v4LVjlBlGn1zCyJzXFrCS3LycferIascT9/wBT3jgOe7JAV3RNBTbqQ3IfDnbkA5BBwQfRUyaZXe1hPiGSM5bJvO78VsUggx2KENmSOV+4SM43NcRkeRWpgaxoY0YaBgALPDdEtySq6Isewbsk5WlA0YSTQCEIQJCO6EAn2SQgapH9tf6xj8yrjyFRj+mO/wBMfmgvKiRkYTR3QZZtPgmsCYhwkAwcOIBHqpWKcNlrBI0h7PsPacOb96UNzxLclcxlj4xk85ytKCiCqyHJ5Lz1e45JVksMc8TopmBzHcEFTz96fZBgGk1WwmIte5h83EkeyvbTg+VNZ7TJD/deSSPvV7XNeMscHDOMgoDmlzg1wJb1APRBmg0+Gu4bNxx9ne4nHsp2qNe25r5mESM6PacO/FX+6aCuCFkDcMHvnnKq+QrNkL2MLQ45LAfpJ9lpQgrmrRTx7JGZA6cpwQMrxiOMYb5E5U00Hy8+nTzTGNiCP7vU9ig8ZGM+q5OgOOybHeYHHmonqnwSATgZ7IPQ1+Y2+o7rQ0crPXP6tvsFpaoq1g4Vg4CgzgcqwLTNHVEcTGkuDWhx745TASlMjYyYtu8c/V0VRYIoxzsbn2UvDYSXOY0k9yFj0m3LdrPkmDWkOIACso2prBm8WuYgx2Gk91RqLGloaWgt8scJ7G427W48sI6qTVUAYCckD8FLuhDg4tIadpI4OOiImMrCNN8KeSWrO6EynLsAFVaZZsSXrcU8u9sWAOMLqDnsqM9GjDTL3t3Plf8AakeckrWOqjjHKecIJ9UwoAh3Qg+mUjLE12wyMDvIlBYVCWRkTNz3hg8ycKeMdTgeZWC5eoyVZWGZjjtIGemUCh06jITOzMheeXbycrQbNeu5sD5drjgNas2hcaPD9/5rPrD2su0HPO1oeSSewVHaQue/WK7HjeyVrHHDXubgFabNuKpAJpHZB4aByXHthBaWN3btrcnqcJuc1jMuIa0dzwFgk1OSDa+zVdHETguDske4WX4jmlFaJrGgwue07weSfLCDsSueyMuja17vInCo064b1QzlgZ9RbgHKnE6Y13GdrGu28BpzxjuuTokluTT/AA6nhsax53PeM5J7BEd3qs92SeGq51aLxZcgAKjS7ktrx45w3xIX7SW90tZllr0XTwyljmYGB3yUHQZuMbC9uHkDcB2KYB8lztTfI3RxMJXtexgJIOMqr5eSzpzbM9iQP8Pc1rTgDjhB1cHPKCWjq5o+9c2nanl+H/HZl04Y4N7nKwtl06zWZA8uhsYGZCOd3fKo6moQmZ8AFz5fY7JAPLgtUkjI2ufI4NaOpK5WvsaH0ztG50wBI6kI1Qun1qnSJ/VfbePP+cKKp1yzWsVGmGRrpfEA464Xbe9kMW+VzWMaBlxK5HxIxoqwODQC2UAYCWuve65RrAAtcdxaTgE+qI6Ud6u97WBzmuf9nc0jd7K9zmsaXPO1rRkk9lzrte/c8HLYIxG8PyCSVr1F0DaU3zQzDtw4eaCp+oxRxslfFI2F5wJOMfmpahbFKESmMvYTjIOMeS5WpOf/AMPxtjrtir5bty/LsLTr+RoTf/ZlFWWNUfGzxmVZH1x1kzgH1A8lpkuQxUvm3O/VbQ4eZz2VOpDbocwHGIQP3Ll6kHn4coHH0ZaXe2EGy/atv0mWR1ZjY3x9A/6gCtekjGk1R/6YUNXkjGjzvJG1zAG89cqzSv8AplX/AEwgi+5JJcdUqBm6MZke7kD0wo17srrklKw1onDcsc3o77lk0nEesahHIcSPcHNz3HJ/ipDFn4pD4zlteLDyOmeeP3oLtLuzWrNqKbafBO36RjzUalqzJqVmo+Rp8JmQ4NxycY/NZ9Jkjg1LUhM9sZMmQHHGRk/7o0yaKT4hvPDuHtG3Pfogr0sWnatf/XNBa8b/AKPtcn8F3M9eMLjUbMVfVNU8Z2DuBDe7uvAXZzkdMeiAVFo/XV/1h+RV/Cz2wd9X/WH5FBp7qE8nhwSSN6sYT+5TPOVF7Q9hYR9LhgqDl/DYzQklJy98pyfNdJ8LJXRl7c7HBzfQrkaVJ+i3S07gMbS7cyTH0kLbNqTDZrQ1n7i+QB7wOAPJUIWJLt+avHK6KGDAJZ9pxKjWsTM1CXTppXOJbuilx9SpqlunaxbFj6Ip8OZIenXp+9TgYbevOusBEETNrHYxuKDLpMMslq/izKwtkwS3H1devCIoJT8QTRi1LuEQO/IyRxx0UtPsCrf1CN7HGV8gLGY+1yf3cqckranxHLJMHBskIDMNJ3Hjgfgg3W32TcrwxtcIHgl8jTghQqWZG6pYoySGVjWh7HO69v8AdY7thx1CqLjXx1yzJAyRux0OFGkYYfiGVwY6KOSLEe5pAPRQXwSWZNUtVG2XiNgB3Hlw9AowvtDUZ9P+ZeWgb/EP2scdPxSozNPxDadhwZKAGu2HB6KVeRp+JJZMP8N8YYHFhxnj/ZBZSklg1aam6V0rPD3gvPI6LXqOf0dY/wBMrC2Vo+JHSbJNjo/DDthxnhbNSeG0ZW7XOc9pa0NaTyqMWk3AzSImRwSySAOAw36ep7quvTlo6NZc57mSkmQbT09Fp0OQfo+OB7JGSNzkOYQOpV+p8adM0Nc4ubtAaCVBz2fPz0KtiGUukOM/VgAe3dXzySRa/WjEshjkaXFhdx0Ks0Z7XafDHtc2SNga4OaQsl2Zrdeqy7ZPDjBa9wYcZ5QWWZLLNaZWhnc1srN31chvXoqny3Kepx1WWDK2w08yDO31UrUzR8QwSYfsDCwu2nAPKjqM8bdbqSEuxHlryGnjOUVZ4tmlq1eCSw6aKwCDvHQrXM60/UGV2tfHCWZ8VmOvksGrzxN1ai7fxGTuODxlSt2R+mhFce9lbZmMgkNcePJEaaFmaSzbpzP3PhP0yY5IKzw2b8s1yBshPgnh+BuPkFVpkkUeuWxyxrmgsD8gkZ9VZpdmAardBlb+scNnryeiKhLe1GDT47Mx2HfseC0ZA7FdC1NM1tTwZxulIaTtHIxnKut1m2ak0Dhw9uM+R7LlaE+Sw1vjAg1G+CM+eef3YRHUtwusUpYWn63NwD5lcyprBrsbBqFd8bmjaXY+0ujclfXpSys+0wZH49FD5yhar73yxlhbksd19sIBk9anpnjRO3QjJYPfsqLN+zUqMtTmMh+P1QZ/FYX1JW6BK1jXYEpkY3vtXQj1CpLQZJvDztH6v9rd5YQVaxJl2nyxtJO/LWnzOOFOe9cpyQvstidDK7Y7Z1aq9ZkYJqJLmjEgJBPTp1UviB7RRjBI/rGnqitty14D4oYwHTSn6c9APNUyXJqlmKO2GOilOGyMGMH1WbU3CLUqNouHgfZ354B/kqeuATxQV4yHPfJkYOcDzRGyay4WvlYA3xANznO6AKMNx7b3ydprWyOG6N7ejlkYfA+IXNmO0TR/Q49CeOFK8zx9aqCMgmEbnEdgqLI//wBxTf6Q/guj0XLa4f8AErxkcxeffhdQcKAKAcp4SQPKEj0QEAhHVHZAJpdkdkBkqo4+cHrH/FWqsn+mN9Y/4oLUIQUHIkdK3XZBA1pc6Pku6BaIb0zb3ylyNrXPGY3t6FUvlji+IR4jg3fHtBPmneAn1aoIiHGPlxBzhFaBZlnmkjq7AIzgucM5KKlySwZq7mNjtxfsn7Lh5rJphFbULdWU7Xl29uT9oKyJvi67JNGfoazaSO5RFejyW3NmDPCAEhy12cgp0zbOqWQBGACN4559QpaZNHFJaa92HCXp3OfROOaODWbRe7blgIB7+yDVJZebXy0AaHBu5znDOFGC5KLrqdprWykbo3t6OHsqC8Q63ukIYyxH9Bdxz5KVhon1eBzDkQjLnDp7fvQShuW5bE1YMjDmH+sPT8FGtcuTyzVnMZHLGeX9R+CKbmnVbTPEbk4IGUqcjDrNoB7cuAI564yguoW5ZZJ4LLWiWE9W/tBQbYszwulryRucCR4OOVCvMwaraaHtLiAW89eqonr0LMT7MMngWhztaTnd5YQeKB4xyCjHQ8JZ/koI6ZPK5OgAyn1cBhAPUE4PZNuS8Y81R34P6tvstLFng+yFpYsqtarB0VTVYCtMq7dptOs+d4zt6DzKysdqEtX5h00bS5u4R7egUdda5+mu2jIaQT7LQ2zANLbKZGgeHjGec46Koq0AOdpbthDXlxOSM4V+k25rLrAncD4b9oIGFR8PEfozOR9o5KjoTwBdPB/WE4z1VF8Nme9JM6KwyFrHFrWYyTjuVMPux6VLJLJ4czCXZA6hZhQpXojZjkML3ZLsOxgp13yP0Cz4j9+NzWP/ALwHdVF1F17UKTZDY8EEYG0cu9SrdIuTTPmrWDukhON3moaJZrjSo90rWmMHdk9FVoQMlm7fcdsL3ENJ4480FmjH/mF8/wCNWwx2rVqx83ujiacRYdtGFn0SaM3LxD27nv8AoGftKrTZoZX2ZNTe90ocQ2M56eQCqNOmGS7VtV5nud4by1j88+iWiSsbVtixl0sRIeXHso/DrmsktREFji/LWO64VeoVJW60IoeI7gHiew6oJb36foj7bBtmsHIP9wHoApx/LDTRF8tPLM9uTJ4fJce+Vu1Sl87p7oI+HDlvlwqa160yo2H5GQzsG3n7J9coMdqe03RateXdHJK/Y7PXblda7BDFpUkLGN2MiOBj0VN+lNboxAvabMZDwe2fJQnGo3aboHQsgJbhzieXegVF2if9Hg+/81m1ZvialpzHAFu/OCtmmQz16bYJ2tGzgFpzlRv6e+5YhmbL4fggkcZyeyCPxE0foqQ4Aw5uPfKwWN7rGjiT7IAOD5rfNSsXXsbemaYWHdsYMbz6rTcqQ3ImseCCw5YW8FvsgzfEDtukzbh1Ix75WTU2uZo1Bj/t72ZBW1um+JIx1yd9hsZyxjuBnzPmtFupFdj2TDIByCOoKC6V7MSM3Dc2PcR5BYPhwY0pm3pudkq8afAIHQne4POXOLzud7nyU69OCvE+OGPax4wRkojFozgbuo4IyZen4p/EMjGaY5jngOe4Ybnk8rdBTrQO3RQsY7zAVj443uDnsa4joSMoOZqtiE6DhkjXOe1rQBzkjGVc2zGNDDvqcRH4eA0k7sdFuDGgABoHsEyOnbCDj6fJNDoQZFHIJ2OHBZjqVbeJvw/LspvbM8jL3jAZ5nK6mUDhBytVhsTzVIoIC5ldwcXlwAPop6hTnsTV7sADLEfVjjwR5ZXRQg5GoU9Q1FkRd4MQY4ER5Jz5klaL1B16KJ0jxHYiO5rmcgFb1EyRB+0yMDs4Dc8oMrK9yZzPm52GNhDtjBjcR5q29WbdqvgkJDX9x1Cv6JdEHOk0oz021rNmR7WDDMDGP91bZ04W6sdeexKWt64wM+XZbUdSiss1Js9NtaWWRzO/1YJ9ChlGBlX5YtL4v7rzlOK7FLadVDJGyNG76hjhaMIjA3SagiMboy5pGMOcTgenktVevFVj8OFu1vXGSVbhCKpnqwWMGaIOI6HoR96lDBFAzZCwMb5DurPRJ27adoBdjjPTKCqSnXklEkkDHv8AMjJUvAh8TxfCZv8A720ZWehefbmsxSMa10BDfpOc9VsQVmCIyCQxsMg6Pxz+KeD36qeOUIIHryqLfElT/X//AJStHOSFRb/raf8Arf8A8rkF+eU0gmgRAPDgCPIoDQ3ADQB5YQQU+6AIBHIylwCVLCNvmgjxuz3ScA7r1U8HPRGOenKCOOmeU8ch3cdFmpfOPjlbcwx27DCzGceap0ezNY+abM8vMcu0EhQdDy80j9rOFLaUu+ECPmOqMJgFPafJAunCMJkI2lBHCjhTP71h1Z0kWnyTRSuY+MZ+k9ee6DXjjBSLQVVRe6ajXkcSXOjBJ8+FeQUFZaO4Ui0OAyAcdMp/cgNPkgW0bg7Az54QWMJ+yAfPCePNPCDFbfdjuxSwNMkG0hzAQOfXPZWUq5gr4fgyPcXvx/eK049OEwDjogiWhw2uGQexUDBEX7zGwu89oVmD5J4KBAYVPykDZDKyJjXn9oNAKlYfJHA98LPEkaMhvmivI+Wux8sfhPI5Z5IITVIZ+ZImOd5kIdVhnY3xYGEtG3BGcK8fihBDwIvA8ExtMeMbCOFXBUiruPhRNaD3AV/VNBCaCKxHsmja9vUZHRKGCOAYjY1qsTQUGlVMok8CPeDkOxyFpUVIIGAlhNCCKMppFAJpIQNLsgpBA1U4Ytx+Ww/mrVU8/wBLi/yO/gguSRlCCmatBPkSxNeD1yEQ1ooP6pgb7K5GMIKbFaGztM0bXlvQkcj71OONsbQ1jQB6KaEFPykBsGcRNEpGC4DqpyVoZZGySQsc9n2XEchWBNBCWCKaPw5Y2yN8nDKIoWQs2RtDW+QCswhBUK8QcHiJgcOhA5QIImuDmxtDh0ICjVnllD/HgMLmuwAe481eR3CCvwo87hG0H0CfhR7g7Y3cOhxyFIJkcIPl3O7DuueyeM87kuQQn6nHlhcnQZAdkeylGR4gA6fmonl2O/opRg728d1R6CPoFpassfAC0MUVe0ZwrAq2FWhVmhwa5pBGQVli02pES5sIz6rZhNaRmi0+tGxzWRBrXjBGeFKGjWhJMcQaSMcK5zgxpc92GtGSVz5dYdHA2x4A+Xc7azn6neqDUdMqPxmAYCWqlsWmSRMY4lw2saxuVtD2eGHk7WkZyeMJSPLYy+Nu89h5qo5mmVqc1aGKSqfFY3kuZx+K6wjYWeHsbs6bccLNp1759krvD2eG7bjK2AcqoTIYmYLI2NI6EBSEbA7cGtDvPHKaaDHqsNmarimdsm4EkcEhOpBNJZNqy3a4MEcbCckDuT6lW2ZpIYTJHEJNvJGccLNS1G1fhMtetGGZx9bsFB0kHlYqNyxPangsRNjdEAcA5zlbsIAIPHJQBlIFrj9LmkjsCgkOUwkSGtLnENA6k9FCOxDM4iKVj3DqAUFiFQ67VZKYnzNDwCSD6JVr1ezMYon/AFtGSCMcINCaxP1KFoc9rJXxNODI1vHCskvQRUm2nkhjgC0dznoFRpQue7UXwhstiq+OEkDO7JHup6nekpVRPExr2EjknzRG7KFyp7mofLG1FDG2EDcA77RHmt9ScWqkU4GN4zhBnu6kac8cTq+fFOGO3dUWtSlplnzNcNjecbmuzhYdedt1DTiQSA7OB7hGpvdqVuvUkY6rCXbt8g5cfIIO4CHAEcgjITHXHfyWDWLbqFJvgj9Y8iNh8vVU3aLYNPdLG5/zETd3ibjlx7oOrjrngDkqLHseTse1xHXByuXLJNf0etKyZkQLgZS/oQFVangGsUflHNG47X7RgFUdmaWKBm+Z7WNzjJ7riX5q82r6eYHNJ3/Vjg9uqvDvmviZzX8x1o8taemfP96hqbB+mtNcAAS45I91B2T1KxyanXjjMhbKYx+2GfSfvWiy3fBKwu27mkbvJcYm/RoeDYgjmrMG0kf3UHXsWYa0DZZXEB2NrQOXHyVTbzfHjhmhfC6T7O4g5/2WC1I2bX9O6+D4e5gPng/9l0ZqdZ96KzMP1rfpYSev3IOc+bwPiWYhjpHGENawdytUGoyG8KlmDwnvG5hByCqImg/FU/mIR/BK3x8T0c/+Wf4oNc1x3zfydZrXTBu55d9loUYLshumnaY1spbuY5vRwWPTgY/iLUGycOeMsz3HoiyDP8T1o4znwY90hHZFahclt25YabmNZBw+Rwzk+QUqN58tqWpYa0Txc5b0cPNYtA/US3a8pDZRLnB4yPNFP9f8R27TCPAjbsL+xPH/AHQS0T/qGp/6n8Sux3XD0KWM3tSIe36pMjnr16Lp0b8F8SGDP0HByg1JdU0eyCJ4We1zPT/1T/8AFy04WW3nx6YH/mn/AOJQX5xk/chw3sLMlue4OCE+2CEAdEHE0w2b8UoltyNZHJtG37R+9W6bYlfZt6fYle50fLHg4OP5ws2g3IoGWGTBzQZSQ4NJHstOlV3y6havvaWNl+mMHgkeeEFmhTy29Pk8aR7j4hbuzyOAjR5JJzeikle4Mk2Al3ICyaPO6hFNVlgldMJSQGs4d96t0AyR2LrJo3skfKXctOD7FAaV4t+Gds1iURxyFow7kn3Vulyyus2tPnkdII+Wuzg491k0K4yu2y2RkhaZiQ5rcj2/Ja9MjeLVvUZo3tEhwxm3nb7IH8Puc9toPe522bAycqOhbg7UC0ZPjHA9VDQ3vg+b8WGZpdIXj6OoS0t80TL+YJWPeXSMJbx04UFUditZrPEs0kN3kFziQAf9l2/DDohG/kFuDg9eFzLT/mqJilpSfNubgfTxnzyujXBr1Y2vy8xxgHA5JAVHI0eF1yKZs8shjZKQ1odjlGmRPtunrTTyGKvIWgA4yrtCMkLbLJoJWkyGRp29QjRhLHbveJBKxsr97SW9Qgs0SV/iXKxcXNhkwwnt1/2VUkbhUsvtyxi0CXRlr+fRGmNmZqF/dBJH45yx5HHfqq6UUwpWa8lN5sP3DecYP3qC2bUZDoMMwOJpvo3D81HVdPih0mV7C8SNaMu3H6vPKqbTms/DzIGxujsV35DXjGeT0V1yezd0uSJlORshaN+7j8EEZbrqeg1DGQHPY1oPkMKq3PFWgjmpySumY4bgQ76x3zlTnpzXNCgjZG6Oevj6X8ZwFqZdmmiaxtN8cvAcXj6R6+qDZIBNA4HIDm54OMcLkaSx+oUczzy/S4taGuxj1K7Ljhh9iuDoVv5eo9ssEhZvJY9jcg+YQX6bqEkVe5FYdvfU6OPcdFdXry3aLbDrErZ5AXNLXYDfIYVNTTnzRXpJf1clrOAf2R2yrNPtPq0BWmglFiLLQA3Id5YKKjHdkuaJLMXOZPBkOLTjJCcEdq3pkc/zUjZXR5aAcD71CGo+podsSD9ZIC5wHb0Rpmosi0mNjopRK1m1rdpO7yIKInBfluaHLPvcyeHIJbxkj/7Tgbct6eyf5t7ZCzLWt6cearrVX1NBtCRuJHhz3DyynpeoxR6Uxr2yCVjcBu0/V5EILK12W9o8k28xzw5Di3vgKUWomLQ47Un1SEY588rPUhNHSJ/GBD58naBnBI4CphYbvw14EQJmi5cwgg9Sg1SWpoqPzTLrJJAA4x5GCO4Cus32/wBE2yiGOw3dvx046LPWs0H1G4rg2Nu0xeHzuV1t1XfHVuQN8Dww5px9g+WeyKvrGyLLmvkE0GzLHjHXyK15XI0+JlfU5PlHPfVMeSM5G70W2hfjuh+1jmOYcEFEa01FCCWU1HohBIFNRzjopIBCEYQI8IJT7JFAs5QjHKBwgaqk/tUX+V35hWqqTHzUPs7+CC1HdCEHNsWrUOqMrMc1zJG5BcPs/wC6jLbtULsLLLmy15jgOAwWlQ1KZlfWKksnDA0gnHRPUyy7PVigeH4fvLh0ARWmSy+W66rC/YGNy54GSoxXJodR+StkOD25ilAxn0KylzaGtufYdsisNw15+znyyrLGLWsQOjOWQjO8dCfJEWQ2Lkl2er4jcM6SbefwU6lqdmovoW3BxLd0cgGMhZo7MVfXZ2zP2CQDDj0yrhi1rTZ4jujibjcOhKKdea5NasVnTANjPEgbz7KVOzP85NRsu+po3Ryt4yFVBZhg1iyyZ2wSYw7tlXRYm1SS00/q2N27uxRE6FqVxtCw7f4LuDjqMKqKwbMD5fnWxSc7GZGB6EKFKWJ9y3DvAMv2fXqoUZK1ffVuxBkzHEglmd49CgudqGdOimefD3P2ylv7Psrq251gPhtePX2nILskFJ8zI68bnVv1byQ+MNyceeFmihr/AKRgm08uDRnxAAQ0jy90HhC7ufPsokbsH8lIg9OiQH3rk6JD7PPt7q2EZe3k5yquM47q2AYlaPVUd1gzhaGLOzplXM5WYrQ1XN6KhoVo6LbNRs2Y6kJmldho8upWWTULMUIsS1QIT1Ad9QHmVm+INxjrn9gSDJW7UNjdOmc77Phqor1Kw46Y90DN8b2Eudn7IUdFMj6cLH1x4QGRIT/BZYQ9vwxJ4ndhIz5LqaUMaZXH+BEYviSSUVWsEY8LeMuzyT5YXUpumdAPGjbHgDaAc5GFzfiF2KkQ7eKF1Q8BoZkbvDzjvhUcTRp7DWWIqsQe8yklzjho/wC66en35Z7ctSzG1ksYzweqyfDQzWnd5ylOn9XxLaIPIjQazeln1B9Sk1v6oZkldyAfIBSguyt1A0bWwv27mPZxn7lydLrtfqdyGaR7H7sgB2MrqQU6UOogsLpLIbkkuztHqqjZb4pT/wCQrg6bqTqehO8OGR8gJw4D6R65Xc1Atbp85c4D6D1XO0J1c6GI5pWNa/O4E9kHUrx767Huz4kkYDnjqVx9PZPbuXIH2ZBXjdg8/UfIZWyjqEc9+VkMuKteLGT0z5rPoM0b7l36uZJNzPUIK4oJG6zJQZPIIHNDnfUckeStnhZR1yo2tuaHg7gTnKjBM1/xFJOA8xFoa1+04yp3nPfrleWOCV8cAw4hvU+iohqNnx9YiqyMe6GIbjG39s+qsnbYsXKs1Wm+Hw3fU44ALVO/WsM1KPUKsfiEDDo+hK1wy3LMzC6H5aBnLgTlzvT2QYbsLZ/ias14y0R7seeFvGnQMnnsDLZJWkEk8NWSStcfrHzrWRBrG7Ggu6+q6FiOSapJGHBj3twSOgUHJDdU06mYhHHPAwH3LVVdmbYm0gsbsgJBDT0Byuk6nbdD8ubY8IjaTt+rHllXTafXnrxwObhkYAYR1bhVFPxA4R6TMXd8BvvlY9Va+P4brtl+1loIK3N04PkYbM0k7YzljH9AfP1V1yjBeLPmNzg3o0OICKWoHbo857CL+CjpBB0mtg/sKx1Gu+BkL2l0bOQCSpwwxV27IWBjfIIjka3JH+lqAL2/Q7L+enI6qXxC4PFKWM7o/F5e3kLq+BDuLvDYXHqcclT2NLduBt8sIOTqLZtUp+NAzLYpQYuxeAOSrblx1ym6tWhkNiUbSHNIDfPJXT4AAHACBxnCDjXtOmig0+KFhmigIMjB+0fNTtxW579S0yrtihP2C4bvdddNBzJqtmPURfqBpc9u2SJx/iq5aN6e9DbdJEHR9I8HA+9ddJBVbidPUkiyA57duewWaWnZmgFaS0DBgB2G4cR5ZW5CDLcoQ2mRjljov6t7eoTgpmOYTTTPnkaMNL+jfuWpCDDHpkUdw2vEldKeri7r6Ik02vLbNl4eZex3nj2W3CWEGexUhsua6RmXN6OHBH3qUFeKuHCJgaXdT3PurlFBVNVgncHSxNcQMZI5UmQxxw+ExjQzGNoHCmhFUx1YITmOGNp8w0BTiiZEHeGxrNxycDGSpnlIccIJJ5UM8p5QSWa1/aaX+q7/AOJWjKz2T/S6Q/8AUd/8Sg0KLtwY4sALwOATgKR5SQcvR6tqkHRyshLXybiQ45H7l1OhSkjL27Q9zD5jquboNiWzWnMzzI5kpaCfLCDpYycpEODHGPbvxxnplT24wljBQcvSqNukHxudE5j5N7sZyPZdQDsudrcjo9PfNDK5r2Y+y7zPdWSmxJpcJgmbFK5jTud7coNo47I75yosa/w2Bz9zgBlw7nzUgOuCCfIFQHTqhBwOXEAeZOExjgkjHmgMJhZNPutuxvfgNLXloAPVanOawZc4NHqcIH3TAJ6JDtjn1VNjwpI3RukAdjIAfg5QXFqieOVh0KV02ltc8ku3uGT7qyxfZBdgrktxLncSfsoNSXVSH1DIII65zwoMkjkJEcjHEdgcoFKH+E4RkBxGAT0WDS6diizwXyxPiLi77OHc/euiSBncQB5lcSGM6nDaPitbY8XawnnAHkg7e3GUYA6KEX6uNjJZAXgAEk8kqw4GcnHugz345J6b4odoLxgl3kqtOisQV2Qz+GQxuA5ucrZkAcuAz0yeqCQ3lxA9ygouxSy1JIodu54wd3kqdMisQVmQWGRkMGA5pOVtc07XBpwSOCVkrMtGm5tqX9Zk4ezsg14SaA1xOOqw6HPLZpudM8vcJC3JXQLSggGt3ZDRlSLQ7qAjGE0FbWBvQY9lCvXELnvzukecudhX4S6IGmkOeyeCgEIwfJGEC6qQ6KJaSCA7Y7scdFi0q3NbbOJsF0cm0EIN6fOMKOcFSByEDzwklk9kDdgbhg+nRAFPsl1S5HZBL0VUvE8H/uVmVXKR41c+pH7kFoTQQkg5eoR2H6jBMytvZHkEFw5C3QsYGAtiEeeS3HRXJFBFzWvaWPa1zT2IykyNjMNa0ADoB2Ugc9sJlBygywzUpZn0/EikGMFw4XVY1jcBgw3sAqbc7q9Z8rWhxHQHuss+oWK3g+NBHiU7QQScH1RSYyeO/NK+qHRS4BG4cLpABuNvA7BZG2Z/nBWmjbHvaSyRpz090tMnnmE7JyHGOTaCB2RGzDc5xz5qRwcFwBx0KRGCmAeyA9kDHlhGCghB8vAORlM8+nkmSSOHc+yT+duBz39VydACQOmc8Kyt9UsfPflVgq2DBnZ2Oeyo7rFe1UMVzVmLWhimFCPorAtxlXYhZZhdFKMtPVZv0Z4jWxTWJHwt6Rk8fetpGVMDAVRmt0vm4BD4roowMFrO6nSqups2eM57AMAHstLVIYwiM9ylHei8OQkYOQR2KjFpzI4XtE8pkfw6TP1Y8gtYSdLHGR4kjWZ8yqM9LT4qLXCCSTDuoJ7+aVfSq8Fjx2ulMhOS4uPK0xzRS58ORr8dcFRN6ow7TYYCDjCIVnTq1qQSSMw8ftNOCrq1WGrGWQs255JPJP3qbXAgOB4PRTCormrw2ABNGHgc4Kg2lUb0rxj/ANq0FJBFscTAQyJrc9cBSa1rTkAD2Ca5mo3bVS3XY0x+FK/bjHICDqgBNZ7luKlEJZckOdtAHmtHYHzQGMoT/cgA8+iAHHVCg2eF79glYXeQcpuLWMc97g1o6k9kAqH3a7J2wOkxK87Q3HdRbfqvc1rZMbjgOIIB+9YtXkbFqmnmQgNaSSUR18JrmHWGNlZ4kE0cbzhr3DAK13LcVGESy5O47WNHVx8lRo6pYWGW9PVDJLVdrYnuDTtdktJUNS1CenagYxjHslP0gdSg6Ky6hbfTgMzYg9jftEnBWeCxeOqmvM3MQblzg3AB9Cn8QH/k83uPzQWwWLtis2eOKHa9u5oJOVbpth9umJZWBj9xaWjtgrlR6hIyDT68UcjQ4sa6QjAI9Fbr+YIYZICY3mXGAeCg7PfGefJJz2Mxve1vucLmfoyduoV52zfSwZkJzlxVTGNiNw6hPFK+RxLABktCDsPc1jDI54DAOSTwqH3KzIhK+doYTgEd1g0Bz5NHPiHcA5wGfJQ+GoGOqOleA528tGewQdeCaKxH4kLw9ueoU+65Gh/TY1BreGtlwB5dV1kDymo/ehAyllBPCCgEk0kUIwjhCAKjwpJYCCKYQg57IgIDhgjI9Vnsn+mUv87v/iVo+9Zp/wC30vd//wAUVrVVicV60sx52NJAVqotxCxUlhJxvYRlBg02s27SbZsue6WUk53EbfLCz6DL8rpFyY8mORxBPc4Cs0yWzWpio+pIZY8hrh9n3yoaNWmOn26dmJ8bpHOIcenQIFVmgn090k/jvsSAneGE4PbCVm9ZOkVY3h0c0z/DJPBI6K/TZbNKqKk1N73xkhrm/ZIz5qWp07NmjC8bTZgdvDR0Pogq1yjXg0l7o49rm7RnPJ91PVI2n4eY/aN7I2bT3HRLU327+mujiqPYcguDjyfQKd1s8+htrsrSeKWNaRkcYwghdsyRadQhicWPsBrSR1xgf7qy5Smjlq/o+Njdjsvfnn/uq7dSe5plVzIjHYrEYa4jnAC1tsWrLo2iua+CC97iD9wQRssaNUD7M0ZrmPAjdyc+eFRpBbLNfrF2+Bj8sB5A5/7JmKzX1ySx8v48UjcNIcPp6J6ZDYr6pbdNDhk/1B7TwOqCn4ahj8CSUtBe2UgO7jhRrWxZvWZJ4JJ2tO1ga3IaFbpcFyp4tbww1pl3+LnII8sJxVrOm6hO+GIT15ju2g4LSgrgszVINQ/VyRwt+qLeMYytNKnDLpbXyMDpJWF5eeuSrjDLcq2GWcMEo+lg52eSzUv0hFTFN0MYLWlol3cY7cIH8N/9JGf/ADHfmoalBG7WqALGkSEl3HVW6HDPVqOgnjDSHEhwdnOU9TgnNuparxiQwk7mE4JHooI6vKYjTqsG2OV4BA44z0VWtxNp1GW4GiOSF45bxkeSuv0prtVkm9rbUUniMHYf4VG3HY1OBteSHwI9wc8k7s47BBvGyxA0vYC2RocQR6ZXI+Ha8RZPI5jS9k5AdjkDC67sxx5jZuLAMMzjK52jw2K3jQyw4bLIXB4cOMhAvCib87HasRyveS6MgZLePNOg82vh5xm+pzGuAJ9OirowW64sV5IA9z3EtlLuCCFLTo7NfSZqr6zvEBcBhwwcoK9NpR29GbLK5zn7XBpLj9OM9EaVVbe0sOsuc5w3Mbz9kBatLE9fSjDLXcJGZAG4cgqOjtnrUZIpq7g5riW4I+oFFR0UmxpPhz/Xsc5vKPh9xNCUE5xI7qlpHzFSvNHLWeHbi5uCOco0jxqsE8ctaQHcXt5HOUFekVxY0qxFyHGR20g9D2Rp8wfos/i5MsbixwJ5Lu38+it0RstaGWKxGYvrLw5xGCFU6pIz4hcxn9RKBM8dsj/ug6dOHwKzGO5djLiTnJXMrwul1S3XMsjYW4O0Hn8V2lyaZkbrU75IJGxzDDXEDGR2KIprxzN1WxQFh5gLd4yefZWU/Fra4+oZHPhdHuAcc4KcLpBrzpjXlbFIzZuI6H1Sc5419sxgl8Ms2F2OhQIahFYvzRTzuijj4a1pIz94Vun2XTTWqb5XyMYN0cvfHllZ4mP03VJ/EgfLWnIc17Bnb7rpxTFwkkMJbGB9Ax9R+5Bg0tti7UeJbUgDXlrdvX709MNm9DLFPO9vgvLQWnBKlojjDWmZLFI1zXl2CzqPRGjOMTrTZIpG5eXglp5Hogt0eaZ7J4Zn+I6GTaHHrhY9LhdM+3+tkYzxSMMOOVfo7yy3aY+ORhkfvYXNIBCr02Y05rLLMUjGSSFzH7eD6Iqyjbmgs2qdl3ieC3fG89SPIqFOy25C+WS8Ypcna0HAb5cKVaq+1ctWXgsjlZsZnqq9JnjpxPqXYXNljcdpDc7x6ILH3JbWiPs7zHYhO1xacAqRZqD2VLEUm4uwZMnjHsrbx36TKPBLXydGtGSfdX6ZIySnG1u4FjQCHNIIKIyvtRyX54LFh8DmY2AHAxjqtlETCsGzyCV2Th4PBGeFifNVnnli1CA5Y4hkhZ9oe/mr9IifDVew7tm8lgd1AQbVVN/XVz/jP5K5VT/1sH+c/kUFyEJIGhJCAyhCSBPa17cPaHDyK5mtdKuO0g/MLq4XK1kmQRNjjkc6J4c7DfZFdUBpLHOaC5vQ45C5NOuZ7VtrpnsYJPssOMldOGUSQCUNeBjOCOfwWDTHuZcsB8UrRI7c0lvB/wC6Ilp0ksM9uvNIZGRHc0k84VUNqCyJHWZpQ8kgbc4b5YwrKhcdUs74ZWxzDAcW4H3qNN02nOkrTVpJGbiY3sGQfQoKZXT2NJMpLhPXdgu5G9vstknhWmUgzIDxv4P7PktcOXxBtgNDn5+keXkudpFd8U04fyyNxjj9BnJQeGdz348u6XXH5pgdyefIpOIBaMYJXN0MEbeitrO/pLBjoqmnHsrqn9ewoO23stDDws7eyvjwsrV7SrAqm8K0crbKQ6qSgOuVMKokCn3ykpBESBWDWmsOlzuLQXAcHyW4LDrfGkzn0VFmisazS4cADIysV6Nh+JKYDR0yQEadpsclOF8j5CS3PDyAqvl463xHAyPdtLc/U7KDtXrkNKNrpBuLjhjG9XFVv1CSu6M2qxiiedocHZwfVc3VfEOvU2teG8fS4jOCtlzTpJ4sXLztgOegAyqjTZ1ARXIqcYaZZRkOPQBQgvSt1L5Gy1ocW7mPb3VMlvfq0dKrEzxo28yvGdox2VMYk/4pYJZBI5sfUDGEGqe9NY1H5Ck4MLBmWUjOPQLFqcM7NQotmn8Zm/IJGCCp6a5sGvXWykNdJ9nJ6qOqWYn6xSY2QERv+o54CCz4lieBA9sjgDIGhnYHzXQnk/RmnSSl7pXNGRvPdYviN36qq7OWCYEkK+44arTsQ1vqaGjbJ2c7yCDHVlqz0/EtzyPsyAuJGfp8gArYDcu6A5pl8J4dt3v4y0I0/UI69NkMtaX5iMbdgj+0nq0N6zpsX0fVv3SRMPbyQU6zLAKtX5aRpmY8AvYMZ81frT3S3KNJxPhyEOeP73oq9QZZvVYm16ZjZE5rtrsAn2C13qUt1tedgEViI7gHc/cURZf0352SH9a6KOE52NHBWbVWtfrWnMd0zlaGRXrLmi25kcTSHOEZ5eoWaFmzqEdozMj8I/Q3bnj1VFfxKf6FGOpMoAVWuhxvacHOLWZH1eR4W6/QN90bXzFkbOcNA5PmrZ6cVmsILBMmOjj1z5orNcoRPjDrluZ8YcMNJ6nt0Veq4bq+mjsD+C019Nhhex5fJKY/sCR2Q37lZJp9aaYzTRb3nuT0RGjPJwcgrl/EcrG6W+MuaJHkbW55PK6TGMjaGMbtaOgQ6GN7g57GuI6EhBlp/L2adePc1zomtdtH7JCy6+S/5aNjHvcJA8hrScBdYNa3O1oHsE0EGTCaMvjDmnoNwwuPpkdqtXnhkql08jifFceOV2yjqg5ekw2qemyV3QAyAktJdwcqzSK1mlTdDI2PIy5pBJyV0EIOfpdKxUnnfK+NwmcXEAHgropI7oH1QEIygO6WeUKi7ZZSrusSNJa0jgIq89EJMeJY2SNBAeA4A9UygEIQUAkhCAR3QhAY7rNYH9Ppf+/8lqWWf+31Oezz+4INKMZRlI8Ncc446+SALcIWfT2Sx1D8zYbK7cTu7D0V5fGGbzIwNzjOUABymOqAWuALXBzT3ByEOIa0ucQGjuSgE1FskbyAyRriecApSTRQuAkkaw+RKCSYCiXtDN5c3Z13Z4UTYgbGHmVm0ng5QWIUHzwsjEj5WBjuhz1UmPbI0OY4OaehCBoVT7MEbtr5mNd5Eq38uqgaRCjLNFCB4sjW56ApxyMlj3se1zfMFAwmqRarl4YJW7jwPVWSPZE0vkcGtHUlAFIfvUYrMEztsUrXOxnHdRmswQP2ySta78kFqAoh7XMD2kFuM7geFW25Wc4NEzMk4AyguKBnPASPkqL+x1R8bp/AL+jkGnpxhAWeKVkNOEyTAjaAJCftKx9iCPaXzMAdyMlBPqUYRngEEEHuEnObG3c9wa3zJwgov1BcqmEP2OJBBxnlFSq+FxfM/fIQG5HQAdld+qsREBwew+RXP0J73Nttc4uDZiBnlB1CokBIyR7tpkYHeWeVL34x3QLCWEmyRvP0SNJzjAITc5rMb3tbnpk4QMJ4wkDnkYPsguDeXED3OEAeuUd08f8A2jgjORjzygRGUiM8EZTPTPZB+oYJxnjqgY8uye0Echc2jNMNUtVpZC9rAC0uXSBQPCAjKEA4A8EApAYHCZKEAqbB+uA/+p/Aq5U2esJ/9T+BQXd0IJR2QBR1R1QgMJKXskevqgAjbnnGULnaq98PgTQyuAMga4B3GEHT6JJ9eeiMZ5BB9igD+KOqA5uCd7cDrz0QOQCCCD3B4QZbtN9h8UsUgZLEeMjIKtrw+DCGZ3HqSe57lVxXA+5NA4sAZjac/aVMzWw6zA4Ha17HFwJ4z5oPAg4H8VE4I9M5CeOoScOODhc3Q8cd1bT/ALS3Hmqs5AI5C0Uxmw0+SDss5VzFSFexSLVzTxyrGKpqtb+CrKaYOVEc+qkFUSCn3UQOFIHJx38lRLOSsep1bFyuYYnsYw/ayMlbAEZ9cKoz6fBLBWEUr2PDRhuBhZZNKsOuttm0BI3gYZ0C6DJonv2Mka53XAKuRGW9RjvRs3kiRhy17eCFCLTiXNfZsyT7DlrXdAfNbgmqMc2mQz2Wz7nxy4xuYcZTOlVPFbI1rw9v7Qccn3WzsjCDPYo1rUjXTRBxb37qQo1A1rfl4yG/ZBHRXgYUggrMbHDaWAt6YI4VjQ1rQ1jQ1o7BCaAAAOccoHCOqeCgMFCyajBZnjjFew2AB2XE9wth4bknoOSUES9jG5e9rR6nCYcHNDmkOB6Ed1zNZsVJtNnaJI3yBv0+a1ae5jNLrucQ1ojHJVGoKBlYJhET9e0uPoPMpse17Q9jgWnoQubPRtSXLLmTtbDMzB45zjCI2uuwMgE8j9kZOGuI+17Kt2q1Gua3c/c7oNpyfZVw0JHVqsdmUSGGTeeOPQLLq+Drmmjtn+KDezUI5rBrxseJtpcA8YCjp9yS1PajkYxphcG/T3Wl9djrkdjo9gLRjuCuJQdZfqGoQ1nCP9Zl7yM4HkEHfKOvRcuhYsx6rNRsyeKA3c12MKo3mW9Rmiln8CvBwADgvKDs480i5reCQPcrl6dazqU9aN75a+3c1xzx5qPxGP6JC9vEnihocEHUfPDG/Y+VjXeRKmcAFziAB1J6LlapRhZpcpaweKxu7eeuR6rDZtSzaZp0TzgTPw8+YBwg7LdQqlwb4uA44BIwD96LtxlMtEmRvOA7HCo1xjBpEv0gBmC3HblYdTe6XQ6Jf1e5ufwQb5NWhiAcYpTETjxMcKy9fbThbOGeJE7H1A+ahrQa3R7AIw0NGFzL4cPheuHdSW9UHRsalKyA2GVSYAM7ieceeE7t4t0wW4WNfERk7ipXy1ujzOyAzwcD8FzZGPi+D8SDBIB58i5B1JtQbW02K1I3Je1u1o7kjoqrNq1TgZZmdG5mRvjAxjPkVg1lj36LQe3ljA3f6cBa54NNNcOJEu7G1u4kk+Sout3sXYKzZRC18ZkMh/cFOp8x403iSiWIAbHjHXnKot/JT2xVtMa3w2AteTjr2yq9KiEWo22V3ufVAHJORu9CoOrlMI90FAIKEHoimFmm5v1fPbJ/BaO6zyn+n1f8sn8EGhRe1kjC14y09QU1GVzmRuc1heQOGg4yg5fw2Gy6dO143NMpGD5YCq0KtHZqymcb2tlLWtPQK3Q47NKnNHLXOSS5uHDnpwp6JBYp15o5YcEuLxhw54HCCGgktkvQZ+iKX6R5df8AZW6v4zXVpY4TNGx5L2DvxwqtIgtQXrjpodrJ3bgd3Tr/ALrVaFoXY5a7WujbGdzScZOUGanZqy3ZJ4mOimZC7MZGAfX9yNFa23TknnAkfJIQSRnjyV0dd8+pC1NE2NgYWBoOSc+arpV7emCWCGNk0JcXMJdgt9Cgq0h5bNfou5jiJLM/fwo/D1WGfT3PlYHkvLfq5wFrp0pKkU8n0yWJjucTwPZR0evZo05IXtjJyXM+ooMvw/BHNXl8Vu/ZIWtDucBGlTPg0/Uth4he7b6cLTpNW1SjnY8Rne4vbyevkVHTKE0BtMseG6KwSTtJyMoKNMMj9MOani+Nuy8uHPZdDSY54qLIrIw9pIAznhZqdW9QiNaF8UkWSWOf1bldGCN0ULWPeXuHJce6Dm6PJ81euTS8ua7YM9gpw0H1a94T2SWTZO4DG1Ao2Kd6aem6Msn5dG/sfMK2apNYpzxyy/rJecjo0+QQc7UJWt0ONsYld4bhslcMZXQ1Jtl8Vaeu0PcwhzmE/a4WeWjcs6UKkj4mujxggfax5rU6O44VpGOjZJG0teOS09FBnrW2S6iXSV3QWmxHAPRwVGjzWJIZpWwNlL5DuLncrpR15JLkdqyGAxNLWsb69SqIKFmjNN8m+MwSndsePslBRWp226Vcrnaxz3ZiG7geir+abI2vDfqOgcx7dsg6ZC6EtWd1JzGzYmc8P3dhz2UbFWzbY2Kx4bWBwcSzOTj8kG0tWTVm50yx6MJCrk+YbrUW2XdE4fUzyGP91o1CKSepJDFt/WAtJPZBha0O+GW7hn9Tn71ChUim0NjpWBznxZ3Hr04V7K9n9DGmRHvDdgcCcYVlSGxBpfyzhGXsG1pBOMIqvQJHP0iLeckFwz96rjk+a12WKUZZA36Wnp7q7R6s9SmYJ9hw4lpaeuVCelPFqQv1CwlzdskbuM+yIsp1Z4dVnmc9vgvGGsA/eqNCGfnvqx+uPPlwtkXzW58z9ucYbEDwsdCnZiFuOQMaywS4ODuWlBTIIW6VPHJN40rSXNkDSMHPmr3Psz/D8UkTTJLtaXDu4DqoVql39HS0ZIogcECTd9rKlBHej02vGxjWTQPAOXZDgiq69inauVy1jq1hhztIwHcdEW7Ar6jKLlZ0kDwNjwM4V74pb0sDpK7YTE/eTnJPorGyWoJpg+DxoHPJZh3Lfx7IHpQhFVzq8pkic8kZ6j0Vc7Wt1Fz7UsboHsADCMkHzVml1jXZO5zQzxZN4YOgWbw7NbV5ZXQGeCX7LgR9KB6K8vdbrPf4kLH/AEE+RVWl1vGsXYpHuMTJPpZlW6fHPVv2t8B2y/U0tIwfRPTGzRXrXiwPayV25rsj8EBpZdBqdupvLogA5oceQo0Gt1KexLPlwa7a0Z6J1vFbrksz67xFK3G7jj3UajbGl3rETq7pYJXb2PZ29CgNOi8HXLcZcXAMGCeuF2VyaonZrUs00DmslaAHDoF1kDCSAmiEhNIIDKps/wDg/wCoPyKuVVn7MX+oP4oLUJoQcrVR4VypKwlpdIA7ng8hS1n6WQytJa7xACc9QnrUE0sUUsDPEdC/cWeYWe8+1dqxuZUe0NcCWEjcSirtayG1poXGOXxA3cPJQ1Ov8tWbage5srHjJLs7lPU/FsVYPBryOcHB5HA+7r1UtSEtrTQyGB5c/DucceiIepTOkmq1xlrZTl+O/oqNXqxwxwvhGz9YAQOhVl2CxPXrWq8ZFiA8xOPJCrvfOXa0bo6pYWODthcMlBZqdvZagrua90Z+pwYMlyTZHM1CCWnBKyJ/0ytczDSFK/XsTCvcrsAni6xuPUeS0wzWp3sL4Pl2j7QJyT6IrJHWY/WrUedsezIb2B81t06o6nAYXSeIC4nnssrG22ao+x8rmOQbSN4yPVdQIjl14IRrNhpjaQ1oLQR9k+inqMbJtTpMkGWuzkeaLNa23UHzVtmyVobuJ5alYguPuV5Q2MiA8Eu5cPwQeDyj6R1/ekPXhPHK5uh7QXLRTB+Zb5Dos5JA4PRaKX9e3zUHYCuYOipYcq9nCkWrm9FNp6DqoNPCmCFplh1drvCjMb3McXhuQfVLSbMjZJaVk5ljP0k91LUyS2HH/mtVOrRvgljvxcOjID8dwqjRWaRq0wMj9jGhwBPGSrYIYjqTrItb3EYEYKq06Vlm7YljOWua1V1g1vxHKA3A2dlR2XyMjbuke1o8ycJRSxTZ8ORr8dQCuPVI1DWZ3TDcyAYYw9PdaYadhusOs7miADAa0YKqK6LGj4ishowAwcBdL56qZvBEo8TONoByuDJcfT1e9KyMvcG49vUrr6ZFC2v40TvEdLy956koNU1uGu4Ne4l5GQ1oyceaK12G29zIXEuZ9oEYwubZF2tqT7MELZmPaAR5Y7JV7rJYr0jYTBa8P6h5+qI3SajH4ro4IpLDmcOLOgPurql2K5G50IO5nDmHggrH8PAN0uNw6uJJPnyqaGf+JLfh/Yx9WPNUaItYdLNLXZVJnYdoaDx6klSq6hO7UPk7cLY3FuWlpyCs+jMB1TUH99wCc+T8T1x5RFB1pXiKJ8juQwE8LnRzXbdL5mCyxr3AlsWAceh9VttyMiqyPkbua1vIXHs6XRZTfZrWXRAN3DD+M+WEHQtz3I6FdsUbnTPLWyEdW+aovOkoX6ZhmeWyu2vY52VmvXLTKmnxyudEJceK8dceX4KGoOqMt0XV9z2Mf9cvJH4oNfxI1ohikGQ8yAHB6jyUtfleflKbHFrZngPx3HChr8gnjrsha+Q7w84acYVuqV5LkVe3WaRJC7Ox/BIVRLWa8DNHmDImgMA24HRWR1W3NFirvcWh0beQs14X9SouhjriAHk73cuPkFe6G67RhXj2wzgBoId2CK2U6zKdVkDCS1g6nqVcqaUckVOKOZ++Ro+pyuQC42qc69p/n/3XaWGTSoJrAnmkkfIOh3dPZBv/AGlx9FLfntR+oZMvHr1XVMbTH4ZyW4xyeSFXDTrQO3Qwta7zAQcuKaL/AInmPiNI8PaDngnjhQqhmnaja+aYSyU5Y/bkLsNgijP0xtafMBTIB6jKIoqWHWHvdHFsgAw0kYLj/ssHxIf6JBjr4wwux1WDU6Mt8xMErY2Ru3fZySUFVx1u7X+VbW8J0nD5CeAO+FO3pTJqMNeN2x0GCx/stsQla0+NIHu7EDCmg509W3dY2C05jIAQX7Or/wDZUfEYDatWNn0gygAeQXY7rPPSr2pGvnj3lvQHoEFEunvsMZFYsulgaQdo/a9CVn+JSxumsjyAS8YaPJdSKFkLS2NoaCc8JvijeQXsa4joSEGCKhUnjaPFdNG3B2b8tytVmpDaa1kzNzW8AZ4Vwa1vDQGjvgLmTauWwyWYog6Bknh98uPog3xVoYojEyMBh6t7KENKvC7dHCxrh0ICvY7exrsY3AHB7JlBW+GN7i57GnPXjqpMa1gw1oaPIJ9UIGhCO6AQkTjGT16JooJWeX/qFb/JJ/8Ayq9Uyf8AUa/+nJ+bUF/dCMquw98daV8Yy9rCWjzKCeMD0QR0XFgszuNIOqy7HE7s/wB7PUrq/MwEuAmZ9Ay7nogsQHNJwHNLj2zyq4bEFjPgyteR1AK5u0N+J2MbwPBLiB5ojrJjnBHRVSWIoTiR4B8upRFLF8vvicDGO7UValhZzqFTwfEEwLc7enOVOO1BNEZY37mN+1jsguwjoubp2pixPYikeSWyYj+nsts1mKDDZHfUejQMlBaguDWkucGgdSVCCaKywuiduwcH0Kpfeqte6Nzi4Dh2G5A91BoZIyTJY9rwOCQeil3/ACXF0TbJUvtydhkdgt64x2SgpTD5U75A8SbuTw1meh9UHbS6Dk4A5VdmYQQvkcSMA44zysukXfm6zd7i6XknjjGUG2OWOTPhva7HXBzhWhcWjNFW1HUQ921u5uB+PQLp1bcFtrvAk3Fpw4dCEFyFTLahieWOcS8clrRk4TFmA1zOx+6MdSBnCCexu4uwMnugrK7U6jY2yeJlrueB091KS/VZG1/i7muGfpGUGjCXAIBIyeg81GGaOxEJYX7mnusd75Z9uuJpHskY8bcZAOUG/GEsKuS1BFM2KV+x7umRwfvUG36rphE2YbycD1QXpkAqLnBgJdwB1XPpam2a5Yike3DXAR8dQg6Ic0u2hzSfIFPC5NjbB8QVn5DWuY4u7DK6EVuvO/ZDK1zuuAircI25Se9sbdz3Bo8yUopY5mkxPa8Drg9EQ+nHZP3Q5zWglxDWjuSoNmikOGSNcfIFBZ6JAKD5I48eJI1vucKFtjZqUhzkbS5rmnocIL8Y7IAXP0idp0uF00rQ7nlx68roDkAg5HmEB1QomWNr9pkYHeWVMgoBMBQEjC/YHtLvLIysGubmUHTRuc2RmBkFB0sJKELt8EbjyS0ZViAVNngRf6g/irlTZ5ZH/qBBfnnCOqSEA4ZCW3CHSMBIMjQfIlIvYDgvaD5Z5QPAUgMBV+Ixpw6RgIPQlUV2ObZmf80JWP5DAfsoNWMICiJoi1x8Vha3qd3ROOSOVuY3teB1wUDRj1BUJp4IeJpGNz2J6rnaeGt1i22JwMZYC3ByEHVTVM1mCA7ZZWtPkpPsQxwtmdK3w3dHDkILEuiqNysIRKZcR5xuwUnWoWQtmc8iN3Q7Sg+btB6HnhLkqRG7AGQUvPHLfyXN0PpnutFDmdpI81maevZatOGZ+OgChHYbwVexUN5V7B6qLVzRlSwotHCmOFplh1ASudEI4HPDHhxIIW4hs0RD2kNeMFpUgpAZCqOXo9OSlNZY9p2A/Qf7wRWM/wCmZLJqyCN429uPVdXAUm8KjlGCzQ1GSxBGZYpftAHkLfVkszSeNIzwYmj6Yz1cfMrSFJqqOPTgs/pSexNWxHKMEEg4CdKvdo2pPCiaar3cMLui7WE8IOdC2/DLM+Nsb2SPyGOOCFbUqPEs09nYZZhghvRo8lswnjyRHOr0bVMujpztETuge3Jb7LTVoMpxPbG8ulkOXynqStOEwFRgp6Z8pYdMLMjy85cDjBUjpUL7JsvfIZfPd0W5CCuWJs0bo3jLXDBHmqG6bUa8PELdwOfRa1l1C46lAZhF4jR15xhBpkjZK3bIwOb5EZQ2FjW7Qxob5Y4RA/xYI5cY3tDseStQR/DhM9EYWZgu/pJ5fsFTb9I75QaQMJ4yjuBnnyUWyxudtEjC7yB5QWBCXVUS3YIS4OcTs+1tbkBBoTwqoZ47ELZYXbmO6ELJPqYhuMq+C8ySHDSTgFUdBCx2rU0NmCCOJrnTdCT0x1UGXZLduxXqlrDBwS4ZyURuKAPRY9OuvvV5MgRzRuLCQOM+a59WxfuR22iXmFxAI4Lj2CDq3hb+Wd8ltEuR9ryVrA/w2iTBfjkjplceyLjNAMtqRzZ2nse2e6s1W3JW0muI3lskoa3cOoGOUHVDm7tu5pd5Z5XP1HUvlLNaFjmfW/8AWZ6gLJdEIptbSgmM7SC1+0gnzyUtUYHX9Mc9gD3u+vjqeEHUkvVY2te+YBrs7T5oluww1xO/d4Z77VVrFQWNNkja0ZZ9TQB5LHFZ/SVehX6k/XL7N/3OEHXjf4jA/BaDzh3ZZf0gZfEdVgM0cZwXg4B9lLUi8ULDo/teGcYVWghv6Gr9MYJJ+8oJOuizp75qrdzuWkOOMccrD8O+MaLGljDDvcST1yloYPy2oyNH6ovdt/ArR8OjGkN8t7vzQdQpZQDwjhA0JJoFn6sYTQhFCaSEAqJP+o1/9KT82rQFQ/8A6lB/pP8AzaguS6KSRCBHjC4wibJ8TyNc3LfCDsfguyei4rhMfiiQwFu5sQOHdCMDhAX2irrlF8I2mX6XAd+Va7n4qZjtAVcypLPqLblraDGMRsb0HqofJWv0uL2+Phuzbg9EAwwx6tPJGZZZHNAewYLWqr4edkXBghom4HkrIaNirqE80ErfDnOSHDJHspUKU9F9gNla9krt7SRyCgyfDzGuNt5GSJiOVbo306lqMTRhoeOPLqrdMpTUTMDI1zZHF/2ehRRozVb0th0rXCc5cA3H8UFWhj9ff9J/91VSmsS6xdcxjHvZ9P1noM9lpj02WGxY8OfENh+5wxyPvUpaEkeoG5TlDHSDEjXDIKCrwbdaa9bOxrZIs7WH9oDqrdAaHaZG4gEyFxcfPlXw13gyPsyeI6QbSMYGPIBZqtGzTa+CGcCuXbm5H1BQQ+Hm7GXGjgCYhdbCwaXRkoumaZRJHI4u5bggroeSCuwM1pQf7h/JYvh0f8qiwP2nfmV0HND2uY7gOBBWChQnqxiL5kOjjcXMw3ufNBVp7GnXNQcQC5pGCVKthnxPZDRgOhBIHnwrqdKavfmsPma4T/abtx7YRFSmbqpuGZp3N2ubt6hBh0mSzJYtyRtjcfEwd+chaq1WaAX3S7AyYFwa08A4OVI6fJBdlsU5vD8Xl7CMgnzVzK0ja8rDLmSQ/U4jKKw6BEx2j/U0fWX7sj3R8Nsb+j38ZPiOHPktNGjLTqPricHnLTt6Z6qOm0JqMEsInDg47mEs+yURV8OjFKcZ4EzgEtb5konofGH8FfplGWj4rTKHse4uxtwQVHUaMtx0ZbMGeE8OaNueUVR8QND5tPDuf1wH7wl8SRtbRje0bXMkG0jqtGoUp7joHeM1roiHD6O6lqdOa7VbF4rWdCfpzyg2t7E+S5GkNb+kdSw3o8fxXVi3iJoeQXgYJAwCuadPsR3rD4pWiGxy7j6h7IK9RYJNcpMeMtLTkHv1RqcbYL+nyxjY7xNpI4yFdap2pL0Flj4/1OQAR1CWpVbNqSF8RjHgu3gHPPoUFdyxIdejjEXitjbnZnH3q1jbB1aGyyv4TC0sl+oc+RRepzPsQXqzmNsRjDmu6OHktNd1p8wlnLWNAx4bOn3oIasyd1dr6zPEdG8OLPMLNWsVrOpRO8N9ay0H6HcB4Wu3HZM0MlRzQ5hJcHdHDyUPBltW4Zp42RmHJaAck59UGfSz87PamlAcQ/Y0n9nhWU6s9SpcZM8OD8uaB0HCjHVt6fcmkqNZLXmO4sccFpWnFk1Zt2Hvk4xnAaMdkHP0alBNpm6Vm8vLhk9Rz28k9LsyQaLY+okwPc1pPktWlRWKlF0MkTS9hJZh32gVVp1OVkFqvZY0MlJIIOeqCdCrDb0xrpG5dK3O7vn3WODUpmaHMJHEyRSGPeepC10hdp1jU8JrtuRHKHcY9QhmlNdpktZzvrkJdux+0gdijG7TCWjZK1m9rx1B91RPZfb+GDLL9v7Lj54PVXtN51H5aSFrZA3YZd2QR54UbNORukfJ12BwI5cTjlB0a2Plov8AIFaqKhf8rG2VmyRowQDlWjqiJKqzyxn+o1W5VVkfq2H/ANRv5oLkI7pIOVrTRA+C6GjDHhsgx1Cr1iVkVyCzG3Ii2mQjpg9F1LkAtU5YDj628e/ZYKVCQ6bNXtEGWQYJ64x0RVzmRT6r4gY0iOMc46kqim3wtctNYMN2jjsFbpNWWrXIsfVKT554AwFCKK2zVH2XQsDJBgjfyPVBVBXjfrdprmjYACGds+yddhqfEMkcPEb48lvbsrK8FuPVZLD44/Dk4OHcj1QK9sav83sj2EbSN3OPNAtKk+ZvW5JBuIcGjI6BFVja+uWxG3DPD3ADsU/lLdTUJJaXhOim5c1/YqVatch1J1hz43skGHDBBHsgeiP8ZliV+HOdIQSR1VNGIfM6jRHMB5A7NJVzKdqnYkdSfEYZTuLZP2T6LRSqCqHuLt8sh3Pd5lBgqTGbRzSeP1wf4OP3p1JzZ0+Co4/rGzCN49G8rVDp/g6q+4H5a8Z2Y6O80M09serOuNcNrh9jHQnug+f9/P3SA590AAjKkubZF3mQFr0/mySPJYyOM9ls00frj5AKEddnVXM68KlvVXM6ZRavYVPKgzkJqsrGnsQphcK63wdVgy94hl6gE9U9Rl+X1OANmeGkje3KqO7hNnRcy1G6XU4YmzPa0tLngHAx2VIuNs3pYpp/Brw8AA4Lj7qjuBSGemFxKVprdUNWKcy15G5GTktPuqq0cs2qWqzZniFnrk+yqPRtBKkMZxkA+WV5wSXdJpzGV/MjtrBnOPVWONP5A/rZH2S3O8A53IO+oiaLcW+KzI5Iz0WbSppJ9PifMHB/Q56rmvrsm+JCwjDNu5zR+17ojsx3K0r9jJmF3llVHVaQlEfjck4zjhczV6sQvU2MYIw92HbeOFf8QRsjoRhjQ3EgxhUdWeaOvEZJXbWj96yv1NsUkbZoZI2yHDXnGFVqrqooRi4HOacbWtPJKw6zJO+GqHwCKPeMfVkhB1r92OjGHOG97zhjB1K5usz2zpcglrsDHYztdy33RqY/53R38MwMe60fEBazTX7yAXEABBoNtlHSY5n84YA0DucKueW/FQNx00bXAbvCx28lj1tj/wBC1XNBLWbSfwWoRaZ8o2d7mvbtB2l2cnywg6FawLFWKcDG9uVzK+9nxFJF4r3MbHkBxz5Lpw+G2vGGs8NgH2f7q49exGfiKWYFxjLNocGnGUBfjd/xBXjie5glYd5B/FLVq0NM1JK7dknigEg9VOy55+IIpmQyvjjYWkhvf0VmtR2LM0EcEDnCJ4eXEgD2QdcE+y49KSGsy5HXEtrLiXEdB6ZXUO6WAhzSxz24Iz0XMoULtWvJVD4hE8kmTq7lBZ8NHOk//wBx3CWvxFsMVtn24Hg/cr9Jpy0YHQPe10YJLcDBWuaFs8D4X/ZeMFBlqPFvUZLYOY42CNh7ZPLlVTtSahYsvie2vBGcEgDc73W2nVjpVW14slrecnqSqTplTx3TCMguOXNB4J9kGP4acDFbcXZ/W5JP5o+HpY8XGl7cumO0Z6roR0K0bnuZE1pf9rHQqyOtBFgxwsaR0wEGD4hkA050LSTJIRtaBnuq78Dr2l13QAmSAjgjGcDldfaOpAymqOcLlqwxscVV0Uh4c944aPNR1apPNPUng2udA7JBOMrpZS7IjLFN4T2suStE9gktYOgHksmi1WxTXJm8tMhZH7A84+9aLVSvdtRyeMfFjHBY7kBaoo2QwtijGGMGAEEjyC08ghYG6W1rDHHNJFC7qxpwF0MBRkdsjLtpdjs3qgqNSEVBWY0siHZpwoVqNeqQYWFoGeMnCKV2K7E58QcAx20581oaOCSc5QMJpIPogaEY/BJA84QkUx1QNCSEU1S4Y1GH/Rf+bVaqHE/pGL/Rf+bUGlCWUZCAxhYf0XF806z4sviOGCd/ZXHUKg5Mwx59kzertjZI8uYH9NzfVBcOg78BNUNu1n2GwCT63cNyOCiW7CxzmAPkLftbBnCC7CRKoNyE1TZYS+Iddo5CI7Uc1P5mMOdH5Dr1wguQs8FyKzVdPCHOa0kEDrwqWatXkiD42SPPOQ0chBvSe4MaXHgDkqmpbiuQ+LCeAcEHsVV+kWGR7Yo5JWsOHOYMhBfBYisAmF4dtOD6K3K43w+4PlvEfZMuR+9bpNQhY1z9kjo2kgvA4UGwHKQkjwT4jMA4znuoxPEjGSN+y5oI9lyXaYXMskNcPFeNg3fZ6/UfxQdvGOqOijGNkbGZJ2tAye6mgAmEghAHqlwmeiWMoAd0JFCAwkeqMoJQNCjlNAYCZCEFBEhACaEEcBMDCE+yAQkmijp0QhPKIWEYQhAbUAJ5SCBowmhBHGPVNHTkhCAVVg/q2f6jfzVqptY8Nnn4jfzQXk8oSQgaO+VF72RsL3uDWjqSox2YJn7Y5WudjO08EoJBzX52vaT5A5TxlcmN8NXXLJe5scfhj0C6Ne3XtbhBKHFvJHdBdhCpitwzPdHE/c9oyRjBRFbglnMLHnxQMlpGEFwTyCsh1Kq1z2Oe4OZ1btOVOG9WmrvnZLhjDh2eMFBpCrbZgfKYmytMgGS0dVTHqFZ72Ny9nifYc9pAcVjtzRVdejllcGtMRb7nyRXWzlLCy19Rr2LHgN3skIyA9uMhaXubGx0j3BrGjJJ7Ij5kM9Ew0k5/FAHGcpA8kYwuTol381s0/iQgDt1WIZ2juFt04De7CLHVYfNXsAJWcZ7K5nChVzOCrFU3OQrQFplz9bjLqQlaPqiduCzOruuabLafnxn/AFt9AOy7YHZMMaOgVHO0Vz7Ub7Ugw5wDB7BZq/hUtUnjuACOU5Y9w4XdDQ0AAYHok9jJG7XtDh6hEZqs9Z87jXib4bBzKBgZWHTbULdUtvc/AkP0HHBXZZG1rdrQA3yAUhG0DhjR9yow61UltUT4Q3PYdwHmEVNTh+Va35eQ2AMbNnf3XSaOFMNwfVVCgL3QtMoAfjnHRcuMT/px1oVZPDI284z7rrgYUsYRHK1CC3Y1CGSKEFkJyCXfaU9Wq2b8ccUYYxoIc7J7+S6QTwqObc0+S7XhEkjWTxHIc0cKFjS5rbGGzbJkYctLW8D7l1cIQYrNBluuyOw8uezpIBggqpujwPjLZ3STHGMud09lpkvV47Age4iRx2gYWlBCvWjig8JoJZ5OOVBmnVYX744GBw6HHRaR0RlBEjKA0Do0D7ln1GaaCq6aAtBYCSCM5ChUsTWNLbMMOmLMgdBlBsxymMrPRNo1mm61olPJA7BXlwDckgDzJQNNRY9jxljg4ehUJbUEDg2WQNJ5x1KC5CzQ3obE5jhLngDJeB9I9MqNy/FSLfGDsOOMgcINaFzW6xEbkVcxPaJfsOPceeFb86+xYkhpsa8RHD3uPGfIKjcmsVXUGSxTumHhvr/1gWYXLU1CS+H+FFyY42tySPMqDqnPYZUsZK4du1dk0Vl1jnRPb9po4yPNaLW2bTKjYnuL53NDTnnnqfzVHRdgDJIAHfsotex+Qx7XexXMlIsa1Hpo4rQM3ubn7R9VZ8hM3WBYY5rK7WbQxo5KIz6e1rdevBgwGtAAXRmtwwvEbiXSYztYMkBc6hxr2oHvtCz6K+1K+3Mxsb3uk+pz+3og7cFmGxE6SN/DDh4PBb7rMzUjMHPq13SRNJG/OM464WKxUs1amo2HyNLpm8sZ28/3Lfo+1ujwEYDQwk/xQYvho7qU5H7UxPPsF2B0XJ+GyDRmc0ceMT+4Lr9+iA6IxhMpIBLsmVE+SBlRYSXuPboE+qfRFCaSMoGqD/1GP/Rf/wDJquys5z+kY/8ARd/8mojTwsepib9G2PAzv28Y8u61rHq8xg02VzXYe7DGn1JRXNsSwT6BDDB9c7mtaGAc57q74gDo9Gga4/U1zQSPZQZBqdSsCDAGxt/L7lZPFPremV3bhED9RG3JyEG2xQgL2WWsxLCz6MH0Wf4cO/Ti88vdK4uPquhD4ojAmc1zvMDCxx6e+q+T5Sw6OOQ7iwjIB9EHPpEt/TUbP6obseQPK26B/wBEiPb6vzK01qcVas6FoyHkl5PVxPVZoNJEDTE2eUwZyI88IKvhsf8ALJCP/Md+QS+GmAae92Mkynn8Fpp6d8nBJDFNJtec9uE6FD5GKSKOaQtfkjOOCg5+l7o4tVDB0e7H71o+Gw06UxwwXF7tx+9X0dPFOWWQSvcJTlzXYwSq4tJFeR/y88kcMhy6MHhBRoexs2pEn6BKfw5UGxX6FOQM8OzVwXYPXaVsq6Y2o6fwpX7JgQWnomzT3sg+XbZk8HG0t/7qDVUljkpQSMwxjmjaCf3K7osFvTWWIYImvfE2E8Bp6hb0DymFAqQKCSMqOUIJHlLshHZAuqOyaRQJI9E8Jd0AOEwkmEBnCiTjnKZUcD70EgUJBMIBLPKaAOUAOqaXdCKaRR0CM9CgE0soyiDKAUh1UkDQkmgaSMphAEKmx/Vs/wBRv5q7Kqs8xt/1G/mirOhwhPCERytSeXapSgd/VuOSPM8rTYoOmuwWWykNi6MCNRo/OsjcyTwp4juY/H5ohhtucx9uVpLOjYxgZ8yisfhtk+I5C9oO2PIyM4PCT2iP4kiMeG74iDjurm0rLdT+bMsZBG1zQ08j05UZqFp+otttnjG3gN2dkEa52/Edj1j6fgpEY+I2uHGYlO3p87rouU52Rybdrw9uQQq49NstustfMguHDw4Zz548kDDGv+JZNzQf1Xf7ln1apFSjgZC3ZE+bL+c56dVtNCz8+622ywOI248Pt+K03asV2q6CbgHoR1B80Fd3T47ngufI5oiOcDoVlutB1+nkA/QcZ8+VbDp8+GR2bbpomYIbjGcdMp2NPmmvR2Ra2ujP0gRjgeSCvVDt1PTpB13kZW+66JtOY2RmLbhwHUrPeoSW5o5BZ8PwjuYNmcFaLFdtms6GR3Dxgkcc+aD5uMexT9OqiBwEx2I6rk2O49Vu037bh3WIDtngrfpocC7Pmix02hWtVbFa3ChVjHKwchUgq0cey0iwdExlcmK3b/SpqPfHt6g7eoU/nLEeqtqPfHsdyDjn2VZdYFPgrnvmsfpEQRvYY9u85byPRVwW7F11h1dzYzCSNj29UHWAUwFyYNQsWtOdNCGtmjyHNIyDhT0q3NcpPnfK0OHGA37Ko6o6qYXEZesx6a+3M9pLjhg24A56qx4tPhbLVveMSQXM46Z5VR2Mfes1Jl1skxtuaYyf1YHkrnDe0tJcM8EjgrmaK6Q2rrXyueGuwNxzgIjsceYSZLG921srS7yB5XAEJk16Wu17mxbcuAPX0Vl+vHS1Gk6s3YXuwcHqqO2+RkbC97g1o6kqhl+rI9rBJguOGkggFYNUkM+sVaZP6rO5zfNaLum/N2YH+MWRxdWAdUGXWRjVNPH+JarWoitajgdC7Mhw12eCsurnOsaePVQ1n6tXoDtuQdC/fkoweKIg9ucEk4wpahqAp0mS7d0smAxo81j+InhtDbnBLxgeaq1j6Tp8jvsMcMoLNSZf/Rckj7Azt+pgbx7K6o0jQI9j3RkR7tzTypa7ahbpcm17XGRv0gFQrTwt+H2l0rRiPaee/kglo8jrWkgzOLi/dk55WPRoDdglFl7nRMkIa3J6+ZVmhTxR6OWuLg5gJcNpzhHw68x15WPila4vLxluAQgNHb4GsXq7CfCYAQCc4T0ixG23efce1s2/9v8AujyUdN8duq2bD60jY5e5I491kjdcnnnsMqRzte/6XuxjA44QdHQGu22pgC2KWUmMHuPNL4jbvrV29QZQFPTbs77MlS1CI3sZuGFbfoSXnRfr/DZGdwAbk5QaZIInZk8NplYzDHY5HC4fw/BJNDMBZkicJOWtP713YGvZHiSQyOz1Iwsr9JgfYdK3fG5/2tjsZVFE1KFlK+2u98s7gPELjnJ64V+k3ao0eHxJWt8Nu1zT1WyCvFXj8OJu1vf19UhSrCTxPAj35znHdQTZi5TIfGWtlaRtPkuRoUcpsOZL9mluY33J/wBlsuuvNuV31m7oW53tBAyVfQgdXrkSYMsji+QjzPZBjt1p6+rC/Xj8Vrm7XszgrXDJZnk8V8fgxsBxGTy4+q1JcqjlVKdyLUrFqQRhs/BAJJASbp09azJLSmDGSHLmOGRn0XWUcIjNBWDI5BO/xXy/1hPQ+nss8WksjBjE8vy5/wDCzx7LoEKE0rIIXSyHDGDJQUUqEVHPg7gD1BdwtYVUMzLELJojljxkFWIH1yglLOOvGOVXDPHYj8SJ25uSMoLT0SKzMltG/JG6ECsB9L/MrScoEgIHOeh9knuDBue4NHmUVIhJQFiHxGsErC53QA9VYcYyiEqT/wBRjz/5Lv8A5BXKh5xqbP8ARP8A8gg0KueCKzCYpmB7DzgqzKY5RWMabBjDg5zfJziQtbWhjQ1owBwAE0IF3TCRTQVSWYInbZJWtOOhUWW6z37WzN3eROFzfiYYrV3ecv8ABX68yFmlvcdoeCNnnnKDo9Cl1XJbqE1OnSFiLc6UBuSecrXqN51CMS+EHsJ2nnkFBrx5prHqN/5COOUx7o3kA88hV2tSlrN8aStiDOM7uQg027cNSMPndtaTge6jbuxU2NfK1xY7o4dFn1a2yGrHP4LJoHEEbvPsqviTnSfTe0hB1QRtDuxGVQL1XJHjDI7YOVcwYa32C49Ro/4otN7eH0/BQdiKaKfPhSNfjrgqa4VgbfiSv8r1x+tDemFu/SRkbYfWja9sBIdk88KjdnLsJ5WRlwS0BbhZuBbuwT5dVidrgFJlpsP0F205Pf0UHRN6IXG1XNc17uhPQhSNqFtttUvxMRkDC5szxJ8QUHt4DoiefYrU+01urxV5YWCRwOyQddvKK3Iys0tsC2KkYa6Xbu+o4GEUrbbQlYGbJoTtc0njKI0lJYIdUfPJLDHWzLE7BG7gfeoRaq+d0kTK5+YjdhzM4AHnlB00lio3/m5ZoHx+HNF1apfOl874q0Xiln2iTgZ8kVqQVmjvCarLLFGTJESHxk4IIVEeqmxC2WtWdJjO/B6eiI39ThMjHVY4L7bVJ88MZcRwWZwQsuhW5Za5a+NxbvOJM8eyDrBNJPqgEJdEIphACQKaBFCChEATwgIQPCAlkoygZQohPlAyVXZP6pv+o381MAqqzxE0/wDqN/NFaEkEoz2RAhVzTRQR+JKcDoAOpPoqWX4XTNhe18MjvsiQYDkGnCFmGoROtfLBsniA4I2/v9kMvwvtmth4k9WoNOEYWb5+Lx3wiKUyMGSA1Z261XewmOKV7wT9AHI9Siugc5UXTRtP1yNaT2JwqqdyG9CZIcjadrmnqCsPxHG06c6TYN7SAD3QdRk0Uh2skY4+QcMqwrz+owV49FjlDWRzgNLXM4cfwXXpyPbpsUto7XNjBeXINIChPNHXidJKcNCxnVohGJnQTNruOBKRx7464WXXp3AVmNjeWeK124Yw70QeaNFhHDiCqn0XDG1wPuugkVw11xzXVJm9Rkei2UGuY0hzS3PYrSOikFdMWsVrVVHyrwEiJAZCmEmqYWkcrVcV7da4OA07XeyzWoXmBup8h3i7gP8ACu1YrRWo/Dlbub1wpurxurmAt/VkYIVZY6MglFi9gkO+z7BV0p7N+GecTtgY0kANaP3rowQsggbDG3DGjABWdmlVGSF7WuAdyWBx2/ggq+HB/Q5SeR4hyfNY2OfUt2tPYDiw4bD5A9VrsCLRozPViP1uwQXHaFbXDbuqC0xo2xM2hw7lUaLhr160MM7QYXEMOeg9Vgv6fXpNbLTmc2XeNrQ7IK7EsEc4AkaHAHOClDRqwyF8cDWu8wFUaNwZEHyOAAGXErj6JYh+euDeP1j8t9V2i0OaWkAg9ik2KNvRjR7BEcavMHfEEkoZJ4bm7A7YcZVup+NNfreFWke2F2SQOCuuB5BS6BUczUac1ieG3V/Vzx/su7qxsd61Iw2tkUbDktYeXFb+iRQcy7p9q1eZYE7GCM/QA1W3dObdiiEkhbLHyJG8crcOEIOd+h4pWkWZZJncYc49MeS1ilD8t8u8GSPyecq0AA7sclUXbzaMfiPje9vcjsgItOqQtLWwN+oYOecq5teFrNjY2tHkApxv8SJj8YDgDhSQR2ADAAA9kwMDhPqntIQVuZuYW9iMFYItMfBGIoLcrIs/Z4K6Jysuo2W1KcspeGu2nbk9Sgri+TovkBkLpjje45c771sjkZLGJInB7XdCFxaliqNJ8J82JpQS9zQS7JW3R/l4qJigldN4eS4kYyUHQCkuWNZhk3NjikdK07RHjk+atpal8zZfXfEYpWjOCqOgmua67PPdfWqbWiL7b3DPPkqKV+eS5ZNqTa2qDlrRw71UHY5xwmuLBcNyB9ie58u1xPhsacYHmVFl113QZ5HvzJFnDxxnyKo7hcBjc4D3KUj2xgue4NaOpK4UGnS39JryGwWyu+ouIzhvkF25Gj5dzSc4Zjn2QVyXqkcYe6Zu09Mc5U4J4bMfiQvDm9z5LlfDcLPkXSOGXOeRk+XkqtNLIdT1OInbXAJPkEHRfqULIzLskfCDgyAcKd2aNtJ0vhiaEtyR2wuWXNGgTNpwH5fB+t7uTz1C1YP/AAtz/wCQguZZ/wCUts14mgBm4MPQALNFfuXKYmrRRtAByXftH0U6nHwuD28B38VZoOP0JCT0Adn8SgqrXZdQ0l8rCI5Bua44z0Co+HGyiiH+IfD3O+jHGco+HwHaTbDcE738Z56J6BZjbp0MA+qZ0jgWeQz1KInBLM3XpIHSOexsW7BPfhUBkp12WqJnhjo9x56d+FKOeM/E8jwXGMxhgcGnBPHCbJP/ANTSS+HJ4Zj2bthxnhFIRfI6/Whie7w5mHIJz5qzcLPxE+Cxjw4o8xtceCeOUXPFdrlaZlaR0cQLScKi++SfWJPDq+O2Fob7EoizTI2/pm8YgDCzABHQHvhdgrmafccywylNU8Bz2lzcd8LqKhLN/wD1Jv8Aon/5BasKrwj834pP0+Htx65yoqwFMcdEk0DQkThBz2QPCEBCDjfE3NOAdMy4/cugKEDXBzmb3DGC45/NRt6fBdcDOHOA5A3HCuijZANgLjk9ySg5fxF9MdNxP0iYZKl8SysGnBm8FznggBdCzXitQGKZgc09iqBpdUwGJ8YIOOvKDL8RkDTYTnjxG/kr9ccz9Dy8ghwG3HfkLLrzA2hXrxMe7a8HABPC11qlOTEkcZw08B4Ix9xQYNTjfF8NVmSfaBbkeSv+Iz/yhvq5uFvs04LWPGYHY6ZUJNPrSxtjkiDmtGBkoNQP0t9guHHAyf4ntNeMjZkfuXYihZFH4bRhuMYWcaZUEviiIb/PJyguigirbnRxgHrwFzall9mvcnhdHFGCQWhoyTjuuu36eiys02qyZ8jYWjfyR2J9kGPR8/8ADrs+T/4q3QmNfosYIBG5x/er4tPrxQvhYzEbzkt3HCnUpQ08+C3bnqMnCisVgD/iSkB/5R/Ip2//ANxUfMMI/NaX6dXfMJnxkyA5DtxyEpdNrSzCZzCZAcg7jwgrNh02sOggDGSRM5e5uXY8lVoznO1fUckF305I79VsnoQTztnLMSgYLgcZHqlFp1eOd07GFr3N2naSAQiM2jf9R1Lof1g/ilpwH6e1D2atUGnQVp3TRtLXO4J3HlEGnV4LJsRhwkPU7jyis1Rp/wCJLvb9WP4LLo0T3zXGfMSRSsk5a0jp5rps0+CO2bLA7xD33HlFnT4JrHzGHMlIwXMOM+6CNWoyvLcc2Z0r3j9YD2OFT8Ot/wCXDjA8R35rZHVjjgMLNwa7qQeSoV6MVRr2Ql7WP6jef3eSDHoQw2+O3iux+Cl8PljdNO4gAyuAz55WupRipyvfDu+v7QLiQVXX02vXlc+Lfgu3BpdwD5gINuMZyhHdMIhE8JdlLsokYCBKSWMI7oqXZIY+9CAED6JZTSRBnKEduUIBAKEBFPKpt/1I/wBRv5q73UJIxI0NyRhwdx6HKCzKWU0jyiOVqryNTotJ+jd+9HxG0Cgx/wC22QbD3Wu9SjuxBkhc0tOWuacFpVQ08vkjdbsPn8PloIwM+ZwisuoOdWtUrxGDwyRZrM7m6jHqI/qDJ4QPp0XauVGXar4JCWh3IIHIVUunxSaaKRJ2BoAPcEd0EdPcZpbFrcMSP2tx5DhZ9BaA62cc+MQSt8FcVqbK8Ti3a3Ad3z5qijp/yUkhZZe4SclpA6+aCjSBt1LUWjgF4OPxV2v5/RTzjuFOppvytt9kWZHuk+2CBgqy9SF6PwnTvjj7taByg5VqpDX0qK7DubMwNcHZz19Fo1aw6fQw8HDnNa9zQegWpuntNJ9OaeSSMjAJwC3HTCVbTYq8L45Hun3tDCX/AN0dAgzx1bdzTGMdcjED4xx4XQe+VHVI/C06i3xPEEcjAH/3uFdHo8bWmP5qwa//AJW7j2V1vT4rjWNdLIxjMbWMIAGEHmkAJpLzuyYTBUMpgqi6M8q9hWdivYVqM1cOFLdxlQHVSVZU170c1l1fY9sgGcOC1hcLx2w649xa5524AHVb6+qRy2Pl5Y3wyH7Id3VHQ6qQCyWbrKzmsIL3u6Mb1Si1Fj7DYJY3wSuGWh/QojZsa8YcGkeRUmNZG3DWta0dhwFwtTtP/SVZjYpAWOzjON3sr9UuzOoSg05YweNxI4VR2C/6dzRu44A7rNS1H5q1LA6ExOjHOTlV6S+V9WNr4trQ0bX7s5VOmDOtXj7KjtAprALc09uSvTDB4Y+uR4yB6JVrk7dQdRthjnbdzHs4z9yC3U5JoaT5YJNjmDPTOVZp0r5tPglldl7m5JVOsHGl2P8AKslGh8xpkJmnkyWfQGnAaiO0VVNYrwHE0zGE9iVxdNvywUrbJHb3V/skrTo8MctFs8zRJLMcuLhlUdF88TIfG8RpjHO4chcnTdXD3T+O6ST6/oDWZwFHR3mK/drceG0kgeSfw/wLZAH9aUEZdRc/WYjHHMWNb9gjBP3LVrr92jOcWlpJHB6hUSOP/FEff9WrviBwOlPwQfqAKK1utx0tNZNJyAwADuThZ5578dI23OjaAN3hFvb3WPXmuGk1nc7WYyfuV3y2mupCaWTezHQyE8+WERZd1MfLVHMf4TLB+t46tHdTrMY67E+tdMsYB3sc/J9CqrM1OJtevNAGwPZnBGdvus8UFY6pA/TshjATK4Z2+gQd8uXP1pjH6XOXtBIbxnso171h2pOrzQbYiCWn0HdS1dk81N0EEW8yDBJdjagNKib+jICWgEtzlZ/h3pb/ANYrRTZchoCF8cYcxuGnOefVQ0zT7NMS5nYRKS4gN6FBRojB+kdQd5PwD+KsiGfip3+iraGnGnO+T5h7zIcvGAAVOLS4Y7fzW+V0vXJf+5BgD3U9Xt/LyROa7BcJDjDvJX16THafb2TtlszgueWnp5D2WKCGtLLNJqEMzZnyE4AOMdui36dTDb7rEMT4a4ZtDXHlx88IM2kT0oagjtsDZ2EghzOTytdx5fo822s5rpchkbW847ZXS8Nm7cWjd7J55QZNGc5tCKB8Mkbo2AEuHBK2Sj9VJ/lP5JquxG6WF0bXuZuGC5vVBxtAdcZp7nQCNzC92A/PBW2tpjY6k8cz98tjJkeP4K2lpzKTWtillLW5O0u4K1qjlx6ZIKTqcllxhA+kNGFpj0/OnNpyWJHMAxxgceS1AYTQZmadCymav1uiPYuP4Jx0YIoXQsjxG/qFpycpoKYKsFYHwYmMz12jCkyKOIlzGNa49SB1ViMIEGgdAAjA64TwhAuiwjT3x2JZq1h8ZmdueCARlbyEIMsFJsc/jyPdLNjaHOPQei04TQgjjnKeE0IFhLCkeUkCxkIATQgWEBCEBhGEJZ80AQlhPKMoERlAGBwn1QgMJJpIGkmEIFhMcoQCoDHKMJgoygMJBSSQACeEI7IEAjCaMoElhS4yhFLCE0IiJTwmEY5QIJoTQLCWPVS9EIIe6FMhRRSwmEwhAJYUkIiKOowmhAscIwmmgjtRhSSQJGE0wgiQlyppDCKgeEfz0VmAl1KCsuDeufwQCCMgH8FamiKg7OMAjPmMIJ9CrcpIIDoTz7YR0H2SfRW9kIK8ehTCkjCDxqByjCOi87uSkAkpBUWMWhqzMJytLBlajNWgYUgUghaZcytg69YPcN4S1n+208fb3DH4qx2nzttPswTASE9COCFbDTldaFm29rntGGtaOAgzwkv1+Td1a3hPXd2arm/b3jGOvVaLdF77LLNaQMmbwcjhw9U46cktpti49rnM+yxo4CCm6SdYpbuuFr1t2dNmOfRQu0ZLNiKxXmEckf8AeGQrTp4lpSQSyuL5Dlzx5qstNDDadducHYPvWHSgTq1/t0V1TT5IgDJac94btY7H2VZU0tteybDbErnu+1nofdUczSK7J7tuKaWRkgdnDX7chdSvUow3v1e507W5yXl2FZZ0upalEsjC2T+8wkEq6tUirM2xNxzknuVRRrA/5XP346LLS1OrFp8bHFzZmN2+HtOSV18Z6jI8kixpdu2jPsojkUNNeaNg2Mtksk8eQ7JU5bun1xVfTMjmnDHtd9JHquyeeUHJVGDTaTqzZZJSHTTO3Ox0HostbTLkD5YfGjFeV+5xGd2PJdjHKeEHOsaa99xlmvYMTwNpyM8KU+ksngbC+aXwxyQD9o+ZW/CagpiqsZX8BxdKz/HyoRaZThfvZA0HqM84WoKWFRU+GN7972gkKQY1rcNAA9ApFp9Ew09+UFEcDWTSS8ue/jJ7DyCuwntTAQRRkeynhPAygryE+PX8FJCCAAcp4QpIFhGE0IEE0IQNCOUkAl0TQgEIR2VAmoMdnd14OOQphA0kIQBSTQgRQE0IBCEIGkhCBfcmhHdAFL3QUIEUJeaY6IDCWEykCgMITUT1QCE1HPCCSD0Uc8dVLP0qAHKCEgfpTzlANClhIHhCB4RhHQBMoEhCCgOyEHhGEAhCCeECTQeoweEuqBoQDymUCPRAHCZ6I7IBCWeMpOP09eUA8uDctGT5IPPRBPCCcdEUeyaiTwmD07oh5QgFCAQhCAQjKEBlCEIBCaEAlhNCAQEk0DCSeEIEmjon2QCSaOqBdUJ4RhB40pKSRXneglIKIU24KqJt5V7FSwc4V7OFqM1aMqSTVJVkwE8ICaoWFIBJSCBtbyrAPVRCsABVQBTaMpBSbnCqJBMdEBMKoeEYQmgjhGE0II4QmkgYTSCCgkCE1EBNBJJGU8oBCEIDOE0uqOqARhCPRA0FLoEjgIJo6JZUS7kBBNPICgThMn6UDyn7qBJxlSByEAgKOeTnhSBQBTwoPJIxjupHgcIABNIE45TVAhCEAgoSQNCSfZAIQhA0BJCAUQPqypIQRPB80/dCaCAyM8Ia3AKkgII84UWnlWZSQCiQc+iaCgic+aWMNwmjKgiAQMFS/Z9UIygTfs4THAQE0AzO1SSzwhAnc8YU88KOeUwEDzlB6IynlBF3LeiYPCaEETyMYQ8fThSSQRPJGAQVJCA4EAtILT0IKBYy/OMBM+WFLKAgRHCQJwpIQR24YokfTgjlW9kkEOQFE89lYWpEFBF3THdNv2RwmhBEE7jkKSWUwUAhCEAhIoQPKOEihBJAUQUIJIygFIoH1QFFPKCQTUcoygkhIEJ8IBNCAgeEuiEFB41RKkUl53oJTA4UVNqqJsBV7RlVN6q9q0zUwCp4QOifCrJ9AknhCoAVLKQT4QTaOVYDwoNCsVRIBTaoAqYz1VQ0whARBjlSASTCB9kk0iQHYyqAkBLKjIdrm+SkeiBpEuPfA8k88KGeM5QTGcJjgqLHnHKYOSe4QPCecBCQ5yMIJDol3KMYGAgDCABQDyUi0ApA/VhA93KZPPmgNCaBHqk4ZUkIAdEiMlSQgRGe6fbkoQgCAU0IQCEk0AhCaAQhCBfehNJAIQjCoEZQjCgeUJJqgQhCAQhCBITSQCEIQCSZSQJBTSwgieEJkJIBJPCWFABNCEDzwmop90ApKKEEk8JBSQJCMoQCEIQPok1oa3a0AAdAE0IBCChAJpH8EZQNCMoQHZCXKaAwjCfRCCJCWFIowgWEYTwjCCKMKSMIIYRhSKWEEUZUiEbcoEEYUtuEbeOEESjCeEYQJGT0TSQLJTygpbcoJB+FIPBVeEILU8qDXHop54QeMPRLsmhed3LcFaxV7RnKm1UWjqrmEqloV7eQtMLAVIBJqkqh5Qoc7h5KRz2VEgU2n6sKDA7GSmMh2cILcqTnYCrwXEdsKb2lwCqLWHLVYOFUwHbhWBuepRDByClzt4OCpYGMIwMKoGE4+pNh5TAHRMBBL2UMEvBIxhSwhUQe3cU3N3AZKkjCgjsG3GThG0YwRlSQqF2UgohSwgE1FSQCaQTH70BhLCkmgijCkkgWEk8JIBGMFNCAQmhAIQkUDR3QhAIQhAIQhAx0QkmgEIQqER5JoKFAIRhBVAhJCB57ISQgaSEigaQKMpEhoJPAQSKQ6qLHB7ctOQmgCgpZTygSimkVA0JJoBCEIGhJMIBCSaB5OEwVEqKC4jPKiEMd2TQCEJoEmjCEBhJPJ7JIHhCEIBCOyaAQkeE0B17IQEHlAZTUU0DJz7pZQhAzykgoQCEIQIpoSQNBSTzygSkMISQBCiSpZwkeQgjlGVFPBQBCEIygankFQTCDyCE0ivO7mpN6qGVJqouarx0VEavYtMLGp/aSCkOqqAtz0Uw3CQU0AhA6IGFUSBUwodFMFUWD0UwcqsHCkCiLEJAp5CqBPKAE0DCMoRlUCaSfsgXTqj7k+qECCaSEDKOiQHqgIJA8ppdEZQTTUQpIEhNCCJUf2lNBCCPRCMIx5oBPKjhPogaXKZR1QCMoQgEJoQJCE0CR3QhUCMoR3QMISQEDygoR2QHdCEIBCEIEkmhAYSIyMEZBTCECDQ0YAwEYTQgiQlhSIUUAkmkVAk0I4QCAhCATCSaAQhCAKSkooJMCkotCkgEYQmgTRhobknHcpoQgEITQJCfZCBIRhHP3IBCaEAjGUJ9UCQRyhGUAAjCaMoEjCMpZQGU8KOUZ5QSSUcnPVPKBoSDk88oAoR1QgEISKCJCSZSQPKMJBNAKSimg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52" y="188640"/>
            <a:ext cx="8773635" cy="6441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9314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BDABALDA4MChAODQ4SERATGCgaGBYWGDEjJR0oOjM9PDkzODdASFxOQERXRTc4UG1RV19iZ2hnPk1xeXBkeFxlZ2P/2wBDARESEhgVGC8aGi9jQjhCY2NjY2NjY2NjY2NjY2NjY2NjY2NjY2NjY2NjY2NjY2NjY2NjY2NjY2NjY2NjY2NjY2P/wAARCAUAA8ADASIAAhEBAxEB/8QAGwAAAgMBAQEAAAAAAAAAAAAAAQIAAwQFBgf/xABCEAABAwIEAwYGAQQBAwMDBAMBAAIRITEDEkFRBGHwInGBkbHBBRMyodHh8RQjQlIzFSRiNHLCBoKSJTVDotKyRP/EABkBAQEBAQEBAAAAAAAAAAAAAAABAgMEBf/EACERAQEAAgMBAQEBAQEBAAAAAAABAhESITEDQTITUSJh/9oADAMBAAIRAxEAPwBcIdpXEwlwhSUSZcubosYrgVSxXNRDjRWtGYqsCSr2UCodsCitwxCpb9SuBRDyq3m6YlVPKBUpTFKqAhoigaIFJQQKIFFAIqmCiiqnUKARlQBEIIhAVFAigUoKFBBECiggCIFUNUwQEoylKMICogogKiCmiAqSllCUEJUCCIQFBFQ2QKigioIooEzRVBAEYTAKQqBCMIqIAigigVCKpoRAQRTVRFVARURQBRFRBFECogkIgVQRAQGEYRCioiiIUKIUoIkqIBWVK7oqFAJO6IJQURTSpmI1SzVFAwxHbphiu3VYUlEWfOfupnKSVED5lM6RRA+ZHMkUQWSjKTRQKizMjmVcqIi0PhN83kqZUQX/ADuSPzgs0qSi6avmhT5oWYFNKI0fMBRzhZg5QuQX5wSnkBZAaqzMgvzBAvCoa6ZKaUFmYFTMISSpKBwQLXTh5JuqSTpdGctEF+c7o/MKz5qo5lRpGLATDGWTMmzINfzQj8xZA6qYORGnOmDws2dQPQacwRzBZ86GdBplFZxiJ/mjdFWpS4Kl2LNkpxJRGgOBRlZg9OMRB4plGoAyaLDjfEmYbfod5KhnxVzngBkDdcnR22K1oXEPxHGzxIE2EKzC4zHOIO0IKm107bbq9tlzBxRaJNSmxPin9O1jnYctNJVmUqOq1MZlYOH+JYGM8NqCTAldCFQspU5qUpCIUpUzkqoCDkUHIFhFQKIIgopKAhQWQBlNRRURSEohA4soUEpQQmqhQR0QBBHRBQEXTJLJgqCopdRBFFEEEUlAqIIpCiKAQipopZBECUC5KSgZFVhXMbRAWNTwoKBFERRRRURRQKIIpCKiAQpCJQQAqBQogIJCKiiCKIqIFUCigQGE4CVMEBUUUVEQKKDkCqIIhEFQqKQgCgRhRAIUUURUURQQREKKIIoooiCoEEQgZFBRAZUQRQQFRBAlAZUlKiEDAozRKigMqSgogYIuPZSoEoLGHspgVWw0TWQPKKSUj30gKiwuAoEJSNsjKB5hDMllRBYCjKrBRlA5dsjmVUpkRZmUzqtQoLcyYOVQMBSUFsoFxSgqXQGTujKVQ3QNmKYOVUoyqPl4xHtdlzZm80wp2hSNFUD2uaZkg5iuTbW9wfhte0Q8I4eI8Cl0gsIorMMBwO6wq7Cx3f5VRxuKdisiewDYIcPgl+IG5gO/VbsX4dhHAOUnMBMqwVfCiHcaxeoK8z8JZHFsC9LdahUQlRKVWSuMSTYJW4jHgFjgRyRMEEOsV5/4jw39BxGG7hsdzG4hgibIrvFBcc8fxnCQMfD+Y3dq38HxmHxeGXMmRcFBoUKXEfkYXbLkO+LkE9k0WpLUdiUFx/8Aqx2Sn4wT/inGjtIkriD4u4/4Jh8Wr9CcabdiaqxoXGHxZtJbAVv/AFjDtUc1NVXTKUrCPieCf8k39fhH/MKaGyUVjbxmGT9YVg4nDI+pNKvUVYxmnUI/MbuoHRCrDwdU7XAqocKIAgqSgZKUZQKCIKKFAQogESaIBMJSZQJQUEupCiYICwK1qVgTqgqSgoqghFBRAVEECYQOohKEoGQUlRBEUEQggRRCiAISiSlQRTWEQoEBTBABFAVFFFREHWRQcgREBQBOBCIkIwgoUAQRUQKiAioigpqiogCiKCCKIqQgCYIJkREQoFEEhRGFCgrN1FEYQBFGFAEEURUhBAoUTZKgkqBBEIHYEyDEyBXGAqtU+IdEoQM2yKIsgqCojCkIAijCkIFhMgmhBFFEYREQlEoICCiClRCBwobpUUEUUUhB8uAJqAiwOLqpsOQJKawmy5tLqFkTUJWuIdCpD22JqtGBhiC4u51UVswH5SHAVC6L8ZpwSS6CQuVgyKrXglj4DxPJYFvwl2bi2gwdl6ElcvgGYIxxkHaC6ZXTEqEpSigqijEcx7HNzgOIi9lzH/B3YsfNx80Wkq74pwDXMxOJY97XgSQFl4TCx8bh24mDxVSLE2UVqb8JYBD8VzvFX8PwuHwwIw6Ss3w7G4o8U/A4oglopGq6BVFHEn+w/uXmHHtFel4wxgP7l5hxk7LrgxfQJSzKKEVW0M2ZToBFBFCFFCiglITwhCgDSdKJs7hYkIQioHGM8WeQj/U4ws8wqoUiU1FaGcZjN/zVjfiGO3WVjCdOMN1uZ8UxRcSrW/FqVauYlNFOMNux/wBWZqCnHxXChcQqJwht3x8SwT/kj/X4P+y8+g4qcIbeibx+Fo4Qo7jsL/cLzoNEpqnA29EONwv9wl/rsL/YLgVQF04ReT0A47CJ+oKxnG4R/wAgvOAVonAV/wAzk9KzjcK2cKwcVh/7BeZB5pg52jin+acnpxjsd/kEfmt3XmW4jx/mUfn4v+5KnA29OHgol4XmhxeM0fWUf6/GH+ScKu3o8wUzArzw+I40I/8AVMWtFOFNx6AOCOcLgM+KYkmib/qrhcSnGnTvBwRBC4Lfirpgiisb8WbqCpxo7cqNMrkD4qyRNArGfFMMVJTVHW0Ulcz/AKphH/JOPiOF/smhu1U1WMcfhH/IJhxmGbOCaGtBZ/6vD/2CI4ll8whTQ1BQlUjHaRcI/NCC1FVNxASnDggZKa3RkFSioiKXVGUQUCoogiigUKCKKKIIiEFJQFRRRBFEVEACKigQFEIBFBErimSoALplEVQIRUUUBUCiioBuhCKigEIgKIhAwCJsoEHmGqip5qiwJNVawKBkAEVFREQgmCCIqKIJCiKKIVCUSEIRUUURCIiiBuigKiiiAqKKQg+Zj6QIRxOzhHcoNfFNVXi42YlpsubaomsK9jiW5bhURnNFpwmtaRVKN+DTDaNVbl5ysrWuLx2pW5jIbUrnVbvhBBxyBcBdcrk/B2ZeIxDyXXXTHxKUqKG6BMBUVcRitw8Jzn/TFZXnsccP8w4mF8zCB1Aou3xQweM4bEwPmAONL2K5rOJxuFYMHiOGa8NpmGqg1fDMHBLfn4eL80kROy3Fc74VhFuNi4rcP5eG+uVdEqjJ8QMcK/uXmoK9F8R/9K/uXA0Wplpzt7VKaq2AjlBV/wBE2QckSCrA1NA2T/Q2pUVuUIlgV/0hyUo7KwMCPywnOHJUoQrDhoZNE5xdq7FAK3IUPlpyhsiKOUzCBBWtqIMJTVSUFQVIopKMoFSuKYqsnRAc2ykpQKJkBumAQF04CogCZAUTKgIi6igQGVJUuJSlASUqhUlQFRBFBFCgEZQRC6hN1EBRBSk1UCodSa3QsiEDAxqoHEaoXQQOXu/2KgxHDVVyimheMbEAEOKYcVigznKzymF1NQa28djNsVaPimI24lYFE4xduqz4tTtBWN+KM1ouMgpwht3R8Tw/9oVjfiOFlnMvPGqIqE/zNvRN47DI+oJv6zDP+QXnEcxGqn+Zt6UcVh/7hT+pZ/sF5kvd/sURiOA+op/mbem/qGT9QUPEMj6gvMjEf/sUBiP/ANyn+abeoGOyLhH57dwvMfNf/uUTjYn+xT/M29P85u6PzW7rzQxsQ/5lP/U4o/zKf5029IMQI5wvNf1eMB9ZTDj8e5dKnCrt6MvCgcIXnP8AqGNqVaPiWNCcKbj0AcEZC4DPimILiVaPip1apxo7Morkt+KtioKsb8Twjcqao6SiwD4jgn/NWt43CIHbCaGtFZRxWH/sEw4ln+4800NCDlSOIYa5gicdu4QWhGFV85v+wRGK0i6gsTAKr5jd0zcQILQq8Ups4VD8QF10DNurAFWwhWSEBKiEoqgopUQgKKiiIKJQUQRCEVEVIUUQQRFQKIiKKKIIigig+ZUIJ1WZ9yrMXEgjKUhlwnVYbNhAzShWlmGbkUQ4fDBFVsw2hpywY3WbV0TD7JBbQhbG8Q35RaRVZXtLXNgUTuaQFmq7fwnWLQumuZ8FrhmbwumtY+JQKEgKFK4S0haRyPi/BYeHhO4rDzh01gqvD4d2JgB+DxdSLEpsfjOL4Z5Zj4AdhupKyYgwAS/JiYQ5VCg6fwnFxnNxMPHcCWGFuKx/CxgHBL8F2Ym61k0VGD4mf+2cuIuz8VP/AG5XGClcsvUhSFFBsssnaigAm0QBHRQBNEhEKLI6IaIIqHdRAlRAUQl1RRUFHqOAKOqi1K6zxWWIHDVsIwtcqulQw5UOHCtQJTlTSh7YVRZJV7jJSwnJNKwwpgwp4RaFeVNIMKkipTfLMTCsbQJpTnTTPldsjBGivUoVrmmmcoq9zRNlC1uyczSgmiVxV5Y2Ck+WCrzNKZRBorTghD5Wic4aVqBWHCU+UnOGiBRP8tQ4ZlXlE0VBOMMqZCnKBYUTZCpkdNleUBIspoiZpSyEck2JdApohK6iuwqiOyIVDAURF0AmCCaowojogWFCEYUNCgQXTRBQiqKqCogogBUCayCoikKKIgxRKU0qRJQMKSoTRAmtChNEAJlE3QUmqKZTRKSigYGkoioSxomQRAlE0lKgIKMndKEVA4eQKEoZnH/IpTQIAlNC0Yjh/kUBivn6jA5pDRQFNC35r5+o+aY4+L/ufNUhMU1BaOJxv9ynHF4ws8rPNEuZNQbT8RxmsjMqm8bjk/UsrjKswxqpxhtvb8Qxmi6ZvxPEn6VhKgTjDbpD4o6atVo+Kt1BXIlSynCG3bb8Uw9VY34lhGO0uALpgpwi7ejZx2Ef8grGcRhkl2deZzFO15AoSpwNvUseHiRZMsnw4k8KyVsWKAgHBU8W5zcAlphcc8ZjNce0s3LTrh87l470hRcNvxDGF4Ktb8TeLtTnGr8cnYQXMb8Ubq0q1vxPCNzCcox/nlPxvRWRvHYJ/wAwrW8Rhus4K7ZuNi1RKHtNijIVTT5a9gaSFG0QTNI1WGm7hyI5rTh0IN1z2BwAIMLRhuc1sQTK52NOn8xpw4DPFZ4KHD4zmtr91YHB+IaRKiut8JZGGV0Fk+GyMIyti6Y+M0qrxXZGF2gqrUsTINQqjBxDML4pwX9rEgzIPNY34/FYLPl43DteBSYur8b4dj8PmdwWJDSZLCsTcbGz5OJxnYZ5hRXQ+F4TsPCeS3KHGQFsKq4LD+Xg/wDL8wEyDMq4rSOZ8V/4fFchdj4sP7Q71yCsVxy9KVEVIUQwqEwRARAhESymhUlAoFQKKVFRFBSUBUQChRRTBKE2qsdZ4ITICyKqgSqnuVjjCpN0E0QhGFBdBE7RRABMAgcKIWUQREGEEYQSUJRhKVQSVAUFCFA0yogEVQFFEEUQpqoDKkVRBUUUF0BiiKiiAKIqQrtAIlAsBToiqbFXywj8sBWwgQrypouURRHJSiYCiayvKmlWUgIEEK+EIVmaaUSo68q/KNkCwEK8zTPqiVd8sIfKla5xNKlNFZ8pA4ZoryiaVqJshUyGVeUCjVFHKUIKu4iIgoGYUgpsQ3UUgqRCbVCiAlklHRNgXKZCKKIGCYJAigJMpSYTC0pblARZEKIhBIUiEQhCBXGqARIqogcDUqEpVCUELoSzJQiSmVBiSFaKCiVrd0ygJqopKiokKISmCCQiChdQICE7UoCYKDvfCj/2zVvNVzfg/wD6fxXRXG+qq4oTgOXnsX6yvR41cJ3cvPcQIeVyzer4K1AhKkrD1CVEJRCCJgSLEhIihpYMfEbZ5VjOMxm/5rOoE2zxn/HlMuoTgdmoUPZVmH2qRfdbeAQ7IwAVqr2ODmUuqnMIMGsbKzDaBUKVpex0iSrsMZ7KhpFgFqwGwQsjt/CwRw9a1WxZ+AGXh/FaFueM0ChZFAqoy8XxjeHibmwCyP8AiHCYxDOJaAD/ALBT4ph4jsTDfhNzOYZhZcfHZi4bm43CQTsorr8PgYeBhxhHsGoTlcn4bx+Hg4AwcZxBBpIXVNpFlpHN+LGMJveuSup8WMtaOa5gWMvXK+gnDZQAEp1GUUQUKAlAlAqIA5Ki6nelKKhKl1IRCASpKkVRRYgKthZ3UK0A0CsdYICjjAUCDyIVVW4ykKYlCEUsIiqisY1EQJhdSEUEURU1QKmCCIKCQlIqnCV10CapkuqM2QFBQlCUUyiAKioITJYrKKIigURQAJggiEERCBCIQGEQFBRGLICEpCYKFVEsooogKiCmiKKICAKaaIgKKKIAgRVMgboFhGIAUhNEKhCN0ITIFBICJAURTYGUIZATZMorsJkANlCwE2TqBTdClg2UyBMpyV3QnywUflp1CnKppUWVop8uFdCkK86aUZSjBVsIhqvM0prCmivLEHNAV5ppnMkoGporsoQLRsnM0plAmVecMHRKMJXnDSoJ23VvyhKduGO5OcTRGkKFWfLoh8tXlDRFNExYVMhV3AqIqoWlRrSmwygUhRUEJkoTAIOx8FP9lwvBXUXJ+CnsvHNdZccvWiv/AONw5Lz/ABQ/uFeiih7lwONH9wrnm9Hw9ZkEVFzetFAjooEAKihuooIVFFIQeacMzqJ8NvahVDsndXNq+Rquj57QGgCijIzyKItBFDVXMw2kWWFQYTozBpJm6twzLw00Rws2HarU78NxPzGjyUHd4P8A9OFaqeD/APTM7lcus8ZBTRFJiPGGJcYCqOd8Ry52u+f8o2pqsxbxmFiBhxWYk2DoKs+I4Z/qMPicNvzGRDmrLicM7FDsbFDhJ7EaFZVuxMN7cPDeeGa5xPaAFlu0ScKX/wBNhjE+qIMpytDk/Fj9IXPFLrf8WPbaFgCxfXG+oLymmEBRSVGUmqMoIAoCoooUAJpCRM4JUVJRFUh3TiolAVIURKBHgK1o7IVL7LRh1YFqOuIWSPVjxASFVpXqpqiQgFFMGqwCFGhMqgKIwoboAECipCgF1AoUQgKVyYJX0sgQXTJUyKVRFRAEwQAR0VBUQFlNUQyCil0BFUyDRVMgCIUgKAICmQUQMEqKVEMoEAUVVRGJQRRECKEWRRUUQCMoiFKiggKhqhMKSqIgUdEFAZsiELoqiAqKGgQQQWRQCKCGiE7XUKICAgoqIgICAgaIqKAIipQNEQgZI9ObKslUKiFIUQRMN0LuTBQRokp4ogEyqABWUYRUlACOaEImpUgIBFVKaIx90YTYAbKmSU0UUAhXaA3CDngaLV/TjL3pOHbmxO6q2rXKof4ZhfLLhuuisfCUcVsUqxAuHx4jFPeu4FxfiI/uHvWMvHf4/wBMJUUJQlcntFFAFFAFJUUhBFFFFFeXDjaJB1VuAHNYJqN0hI7gnZiQaCV0fNbcMyFazbRZcHEy3qrHcSJhggrGml7HkPjRdLAGZi5eGS8SLrbw2NlbkIrooO3gDLgtHJOlwqYTe5MurKQq+IwGcRguw3/SdlbCBVR535BwOOPDDHcyRQuKtxxx3Cw8YrcXDBqFZ8VxMF+KcLHwnZm2e0LFhfKmDxLsloKyrvYTi/Ca43IRNlRw3E4DmtwsPEaYECqvK0OP8UdOI0clgJ2W74mf7wGwWAlYvrjfRlRDRQVKiHCCKiCIFFSEClKmcEEEhADKUZhMgOihUFlDQckCEK3A+hVOqFdgHsFajpAea8kkyEzqlAKtgVGNkpgE7AgMKAJiggkJbp++yWaogAKIqQilURhACqgKV6eEjygrTBBEBVRURAUAuiJCkIqaoIoQihqgiiKmiAhRFoqFCiIjugiEBR0QRKoCimiKCAIqN1UJRURN0uiOiIKiguibIoIxRDRSZRENilJgIoEIEKiYNlNlQVzCgRIqoEDCyKVFBDVSUEJqqGCKDRQbooImASAprBAUdkLJhugKgURUC67IgKWUVAe6G3ukFVHVO+6YCiAQjCMUUiAgACYCyl6IgaoggJtEFCJQS6KN0AEEspCICIugEKAIqAIDoEEe9ECiDRwjfqK0gKrhxlwx5q1aYXcN/wAhlbVhwD/dC2qNQVyfiY7ZXVXN+KNqs5eO3y/pyUETdQLk9yBFBHRBEVFCKIAEUEVFeTdIrcFW4NXJg0BoDqBPhtY13Z8F02+atbhk2EqDCza1V2G4gg6qPb2s9ljatGA0tAK1MHzMYOgN5BZMLEy0lauHfmxQsq72G3+2O5MGpWTlHcmXeMDASvIhErBx3Gng8TCzsnCeYJ2QYOLfxL+JxG4WQnC7WVwuEj8bDjCxv6UOwn0eR/iVdxPC4OLjnGHEgTYgrKzAZhO+X/Ug4ZMloUV02cDwwc3Fw2wbgrSbKMEMAFQBRSyqOH8TJ/qI5LEV1+LwW4mKSbqkcMxYqcLXOE7J2itqrptwcPL9MIHAwzSFE/zrnVUDTst5wWDRAhrRZF/zrDBFIRDSdFvDWkTCLWtOimz/ACYBgucbI/0z9l0YCCu1/wA45r8B7TZJBbQ6LougmFgxyfmFGMsdBKhOiDTKJCMENqKzAd2XA3VTqI4JgOWo6RaSgHAd6WUtyq20MAcrLKrDorAUQfRRAFMgQoJ4qlhAAKpooojdAIRAhQWRRSltUjmElXG0pZoiKskKBtE6kIpYUhNChFkCoqRRQWQFKmUHJEABRMAggihU9ECgmiYII6oGFgobqBQFUSyhsoakKICKKFRSEE0RQFSmhAuqLqqRKJqgUlRRSEBUQRQAJilCKAOFaJQ2xTzVEXQKGwFCE6VxkqhIghQiEwqUCig0/dNMpNUwREiqaJhSIUCBkwS+qYUCAlQU71NFAaIATRQmAoSlNRsgW5T3FEgonagMVG6JCgGqh+yCAUTAa2QH8oxKIgvyRjyQlGaoDCPJKDPorThOIsgRQBWDCI07kflFBUorPlmUCwygCgRylGDI5oNmEIwwnQaIaAitMLML/kC3BYMIxiBbxZRqIsXxJssBW5ZPiAnCCldMP6jglRM+5Sri+giKCiBpU0QUQRRRRFeZa6SALK0tyiQqsKBUrQwh1CJC1XzV+A4EK5zmhZmsDfpUOdZVY8gfQZHotXw9+bGaDusMuFAJlb/hjZx2nYqj0gEAIyoDsoukZRV4+Fh42GcPFaHNOhTpMQ5WkoORxHwMfVwz/wD7SqsADh8RuHxXCR/5CoVr+Px8Rzv6fDzAGJT8J8T+djf03FYWR5sSKFRXRtayUlMUrjRVGHiT25VbHSjxBlxCqw5BXKus8XAiyhKT/JR31BAXlJiiRRWRKhFEFeGDEJm0oi1SO1RRTQlIqrNFW6iqEcwh06LDxAIxSugXSFi4ppDgdDqq5fRRChMIil0jjKORXGQjhGqQlHC+pajeKwpm3SlWMEiVW1jQm1QAhFESYUUUQKTKIKUg7oiiKsv3qJJKkkoHCiUEooDoUhMJkCiIiKgIXUFKIo6IHRHRAogKaIlAFFFQBFREFA0hQmqhsgEpVEBqgdG5SgyE6CBGFBZGKc1QFAooNUDKHRDmm5lAAEwSiiZALIGyN4QN/FAFGoE0RFEB1RUhBskIDH2UinJQUKJsgSKqDWPBEoC6oaoSzUpnGQUm6KgRNlDAKDioFuUwQF5RVBOqgQRHJEMnlIEyAoFRQ1iqCFA2UImqigCZuu6HQTC3JA2iCOikbKogCJ+yndZRBNFAERVFp5ILeHaDjjYVK3wsvCNq5y1BajNSKyplGyKKqFgVogWNmyZRAny2nRAYbQZViUoDKCiIUDYf1tPNdAWXOae0O9dFtkWIqONE4C0KniROCVK3j68/ifUUllZjUxCq1wr6M8RRRFGgRhRQogIoIoPLtw3+C1YFoIgqsHs0VjTEErVfPacoAmYUZBNUQ5j8Mw6DGqVs5QYWRoDWFtqrR8PYBxAiizYdayt3w5k8QCkV24hRRQrqwGqV8C9kxSOANCg4+LwmNw2O/F4HFljzJYUuGzH4jiGf1ADS2oK0P+ENLicPGc2TN1hx/hnEsxmg47nD/F2xUV3Sq3FYvh+LxTcR/D8Uczm2ctrrIOfi/wDIUGth3JTEP9whQFc3UTRwRfUJSU4qEQW1ChRbZGJQVgVRAIdyRa2HJzzQAqnEKtNlU4SgEyOarxq4LhEq0iAqHkkEImU3GElImcMpISqvMBiEMMw9HmowS8LUbi4NlWsEdySFaK1VbGEZhBQoISpKXVFACIKOqATQgAUtEowpCAKTCilzzQGVJkIHdAFA1lLoSigm6OiBCiqJogEVAdUBN6KclCkkgoGntInVACslEqCuFBcpjPioRCCzAwziOIaCUz2nDflN1q+EPY04gP1n0Wni+HGN2m3QcsUUlauO4cYLGEGZFe9Y9b3CoY6oIPvRMLboJyTaFAAlAnyQMpNEAY7oQCAk1ogb1UI7RUQBMEqkoHJoNlNEs2HNAuht0DqTRJm9VM0ygLtVAdUjya8kJJHNGtLQeylUkBqTNdE0eUCLJM8tJG6AcXXRrS2YlAlVh0SVCZAQ4nLvNEOp3KuaDmpm02Q4tDbo3SYZzAKzWqrIdXRlK05qpqQEQDKaKSjp9yoSgWEVEdaICJhQcoRaCQjqiBpVQeSPNCUBNFG1KBEazKNkG7hWxhAaLQq8AZcNoOysW2EUURQBGygQ1QSyCJKEoIooVFARcSugwy1c9dDD+kJVh1VjicFytS4n/G4clGp685xAjFKqV/FD+4VQuFfSx8EKIIo0IUQUQQBRRBEedbR0eS2YWC17CXOAjRYQTM2V7XmN1qvnrXOYMLKB25ujhvOSCsxkv7Jor8MRQqUaWDLBXS+GODsULmYUkQV1PhbYxJUnquxKBRUXVgpS4jC5hAMGKFPRJi4gw2FxoEHIf/1PBmA147lOB+I8Ri45wcbBDSLp8T41gsdkcHEHUBVfD2s4jiHYzMfPlNjcKK6haJmBO6BFEyDjAKDm41cQyk+k8k+KZxEhBK5upiRlRY4FqXL2VGCByQO1wRB7VFWwCVYBDkQ2aCiTKBMXTEgBAjjRV3VjiCFWgUnRVGjymJqUk9qFCs/FN/yhZ7roOaCCDZZn4BzUC045TXahRv1Aq04RbehVcQ6qsSNGqcCEtk4stNjCVxqiUpqgCYJYqnAQAUKJKhFULndAUTVKCjogHggiUCgM3KBopCkSgGiMwoEQghMhSkckNECgfSqFFJoBqhEXoqJOiIFUBfmmbWEBA8ETcomAhOyIFZqoYUOhB+6grOiCNBDpaSDyXY+Hue/hz8wyQ6Ad1zuEezD4gfMEh0truuw3K1oa2AAolVcTg/PYADULm8Tw7sBwDtV2BQKjjeHOO3DA3qeSo5LhAB3FFNNVt+JMbhuwmttBWKsHZVRArSyMeaAtZGgqoBoVDBNKIknuiirkjuQHfuUNeSE66oF7QJUEsEMwCR2IqnYkzX7IaWl9aWSl9CqpnVTWlkVZ82kKfOlVEEIIrQX0rqbBMHR3KkUfIr3p34mZpaGwZuincZ15pJCWZpKgHgjQkkgctEWnTVKQnYwkSiiKohGBH4UgooJQJTOEWVmEyIm/NGbdHwWw2tETMxZN6qAQFpyAiWwNQjEQNlG1Rj8ICRSBZSKQpECqZEDVSETcblSB4IGBv6oc+aOqhoilcdFAoQoURKzW6bDbmxGt3QFldwrQcaTWArBuCMqTSUFpgRZFAIoIgSjKVBFFFERJQCiiKMro4R7AXO0XQwT2ApVi0IO+k9yKCjUcDjB/cKyrbx//ACFY4XG+voYfyCKBUUdBUQUKgiihUVHn3N/s5hFEWzlpRKQwNEO7Wrdlcx7Wtqt181Thz8zkulgNwngZzBWHM1zjAhXYeIYAIspVjSIZikAy3QrsfDYzSuIAHiWmHLr/AAggjmNFmTtXVUUBUXVgCFRxWGMXBfhkxmEArQs3GBjsBzcR2UEX2QcTEwsZnBuwX4QOJhnsv3VvAYWfihjswvl0h3NIeFxI/s8dPe5W/Cn8SOIdhY+JmiveorqpMQ9kp0mJ9JQcvEf2jCZjwQq3tlxRa2FzdVmZAGJQA11QUDMPaKYugqtp7QRe0yqLpkIOMNQbaETZEIDIspKI2QIRVDr0QAM2TxVQIhg2VHNDBJS4j8jZ1WXExXYlyq5ZZGx8TNayzOunKR91YxF7KgSrIokw64bU4r3rTokpf8vRNrVA3O6CRqjKg30UQQpUShIQSbooaSjogilNUAifsgOiUhNfvQKCD1CnqpsigWqFJTOFIvyQFxsgOoUNeaBnMKdmLqEkRuqI2kbBMPOqVtPZMByiuiIYiSN1D0Uup0Ukoo1mNUdBF0oMuvSExtXfZApuIC04HFYmEe1L2k+IWdxXR4V3CuwRmAD6TKI08NjsxmS02Nirxos7OEw2YmdhIIqFoURz/i9DgkVuFjAJMrrcTgjHw2tmCDKmHweExuW532VHIFo5phWOamKw4WK5ptKVzwKa7AdeSKEwDroqi+KkzWUjnuzTpKV3aIrWaBRrRnvqYqUlSb+CDiG1Slx7t0UXAAbkpNIUunwsN2K8AVRChpNlqweHyAPxe+FYzDw8ES4gnRUPx3OJhGVzm4YFlWBhE03oqS17+agw3SNEakq44bTOU2SnBdIy1SOlkQVcx2ZorSES7inI7ZaMJrT5IuOYQVGCJyipoJRZkhwgMMONJMBaCMFmGADpQLMZcRJmLKA5TIvuUdUyw0k0GydjSYm2yIb/AL/Uap7N8FYzlSPaHEctkw+/opoUqrlsygkjdA1smiN0BAgoi6AuQoSZp5oCTKY0KSe1qmKIk1CYVr7pYrzTN5BBAAESgKCfFQoIJlBRGsIIFfw7gwmaKhNdBu+aKQmDgbLn+KcOcLFa2zpvDgjMrF8xwF5RbjOCbNNkoLKMYqfOKu000gyiq8IyFYghQRUQRb8AzhgrBC3cP/xhSrFwU1UCKjTi/EG/3CsC6XxIf3CucQuWXr3/AC/kqIQRWXVIQRUugCikKKDzLX1qrC4EUKrY1o5q0MELq+amFuFqwvuqGMiFYXOBiFBcJruu18GBykuqVwmuJiaFd/4QCMMlIrpqKIrTJSs3HPYzh3HFaXYcVhaSsnG4wwsEl4luxQcUs+F4g7OK5h7oV/whjMPiHsDs4/xesmLjluJ2uBEG1brp/C8bhsfDJwcM4bxdpUVvVeL9BViTFqwpSOdCkSEeSLahc3UrWpHNIKskgqGpQI1lQVdCQkt0VkyEALaIiyIEDkhNCiFFZSOKcXQcJKCkgSlcQ1WllUMTDzYZ3hErFiPLnEqvVNZISq81EpSNkwEoH7KrFuD9CexVeCeyRzTrTokyUCVNZRiuyKKJPgpaUqAFRQ3ooOaAsMojzSxZQDfRAQIR71PRGyAVkhQ6yiEOQmqCIgVQ0U0JQQjn3IWRcBM7FKTO4KBnRINQUNCiAC0z5JTYoGFSRCYUaa9dearBkTEwmkV669lQdfKikzqIS2dvA661UBNd9EDFH/HwulJF6RCIuSbgVQQGsWQNW35pXugSNkgdcEz113KGne4BzHcO17XudIgydVpXm8HiMTBIOG6BtouxwnH4ePDXdnE2Q026oBG8JhZVlzvi2ERkxmiBYnmuSA4tMbVK9FxTQ/hcRp0ErghmKGmAXGyN4qCLACISwWpi1zCKGlilkkk63UaDLqiGg92qgGYVsnYxzy1rauNzsiEDC51BqteGwYTSJilSj8tuHVnac2BWyXiDWBqd0STbPiO+ZaQOabBwmuGdx7Mwp8gufQyFYbBo+kI3jigIjkCo4k9yz4mJlgMMnVNhvcSJ81G5Z4scAaWQaA0TJRAJO06oiBe2qJljs7f8dygXx+FWXQDp3otLfFVw1owBPeiW0oJJRYA4HYJm1qaDZG5dGgg9o5jumPiUC7tb9ddyk+JWmBImK2CrmTH3TmKpBUib6ohxaR3BNE9yAqBGqI+yCAVRGwugDWiPJBLKONO5SKz5IkR+kEAi90Wz4JRavmnG2qAkc0CK7olBxQAI10U0UF0BhGVAogiKHJSfFAyISqBEMiahQCSBqUTeAVRdwwNSbaLQkwxDALJlpkYUIUQQRbeGP9sLEtfCmWUUqxpCKARUacv4nRxXKJXX+KNkrkG65Zevd8f5RQKGqgCy7CooobIhVFEQFFeWa8tormO1CrDWm5TsbBtIXV8xbe0idFcxpDQbqlhAhXh4UaacJoe0tP3Xa+FNDcJwBkLgtIm913vhjYwkg3qKKLTIQsnxHCwsbhnYeK/JNnbFaysHxR2B8gt4mQw6hBzMXC4l2BhN+ax7sM0I1W/gOHe1zsbEjM7Zcp2D8OcP7fElh0W74J2WvaX5osdCiupCrxYyFWKvH/4ypSOdNYTtVEkOVjXQVzdTOFUHcrpyLKFsoFiQJurA3s0RACcGhRCj6VWVYTKrN0A1UNSiWpSqAQmDZEFAJwESuTijtuFqpNarRxYHzzAg6qgitEeaoAiUUCKKkHBFxZWm0KrBnOeeiuK06wm6INYUvZRFG/ih91FLgIB6KRqiVLIATZMDVCDohN0EH3ThJrbWtE9+8WRRApuoR2u9QUpooa6R3dfwiIaaqX5HrrkhMQKi91CZ1ugDi2JQIuOaJG1rpSJtEboCTSYtt190riI0Uecu471U58SPLr3RVmcVEKZhMg6UVAcS4nQjwQEiYohppzju5ddBAuE+FB10VnzGUC8geNChppOILAQgcSGn0CoBomuSTf1RrQufXLKkzHdCUgSAPNPzsEBAGaCaxYLQ0BsGxA0Wr4f8POIwYuL2WabldA8NgxAZUBCKuB4rO4YL/qAod1v3WFvAs+e1zSQGwYW5zoNaKsZeg9mdjmzAIgqjIMNoZAAGgWgOE+CrxGx2hdFxZcfh2YrCIh0UhcbE4dzMTKaLu1HKI6+yz8Xhh2GXihaKz5fhRpzYgDDY2SRUlMxoYKGpFVPmRUnSu6V2L2CQL80Yq3PlcSKx0VS45nZYqq3Yjy6lOajM5JANDco1jdLhE+2yVxLjATCGtPkgDB2CjsylmUnkiz/kCuLQXdq0WRMN7IAi9qq7Y49mA1FUhq4m4FeSJdF7bICvco1ldRW6pl5JKtw4kudYD2SGC0yKKzCbNXVGgPqtOCzDEgk2RM5rGU1SbV9+vJA0J5DwQ2N3fdHnZAf5Gb6ox6qsgbGkQo0VrTdQyiPfdAw8FJr9lAK7GdOv4UIp9kECg/agqUxvGs6IJYT4BTaRRTLPshYyRZARWpTAcqpWyYCeYEoBdApgZ5IUQSN1IUF0wFeaCKKISgKEqShPmgZNCVpTICDBlRokoGLJsEF2IBzVRtbZOLoIrTKFBSFIQSVp4Qyw96yrTwn0qVY1AopQmUaYviTezPJcV113fiAlnguG65hc8nt+H8lRCCiw7CpCkKFAIUUUUHmGMJvQhXtbsq2z4K1poAIXV84zDoRXdacNrHNvBVBbvRM2R3LKnOmhXo/hYP8ATiV55kGIXo/hrSOHBmVYVrURhQhaZKVh+JYowsHM/B+awmoC3Fc34piYrWtGC9ocTEO1QcvExuAxWkO4XEae5b/gwjCc0Dsg9kkVhZMUfEMNpc7h8N4FaNTcPx3GfLDmcM0t5Irtqji/+Iq3BecTBa9zcpNwq+LE4JUo5oTSBWKJAKKBpIXN0Wl1KJg4FtFUBRM2WlBaDITBKwyEZqgVxIPJS6ZwkqBtFQrkIkKwtEJQEADUwUURGLj8OHNfvRZAulxeH8zBpcGVzTRHDL0RCmiihCMxGGHifNWO1VMHMCKGVe4g6QtR0hKzS0aIi9FIPipGx8FWkBMc0ERMc9VAggtCCM0rZAzcn7IG0KhkX8FAabago37kAhGxRIAnQgwUKGIQSL6RVTNIB3Fj1/KNIO25Qia6lFSPMBAUoandKTB7qddVUzCLxN0DiKU0661STJbeZuk+aDFKbKHEkbnUIaJiPNBGn2Qw8I4jhUxNU0RiVq5NNK0GwU26Y47RzWgnKKKCBJjwhTNIqq34wZQqN2SLKgDK0Hv+6LhnacwkchZI3FDu64TA02CLJFRwoc2K71QJLMzSJcKLRAKoeQ1xkazdVjLHSYeG4xprK04GFnxmN0JgyqG4rm0bY1V/COI4rDc40zVRHoqBuVthRLMEzUozJnTr8pf8zsqysYamLpcU9lw1kKCmJTyQxHsmC6JsN+qKs0WGYcdZTPNYiSkBa1oc58QqsLicPHPZdWtPVCGqAaa367kmN/wvbuLq2ztb2HXJYuO4puDhFja4jqRt190acoGp+82hMQXNygdrTmphsLyBc6rUSzCxMNrQ0lomd1FsUnhXYQLnigUYA1w669ldxfEfNIw21a2p71VOXs3ihgIzcdK8QEDMDG6Q4sxAgqPdmJ1Sllq1lFmVgnFE0nvQzyLwUDh0BJRwmTKHKnDM5F1Y5oDTFaJ2tFIEEoPAdAFQEc7dlazNUt7I31VzWkGLdddygEQBYeafawkVWgIgWidOuigRAHLroprt/aV16IiAEmPbr9JoEW6680GxF6RU9dFSZ1QDq6gBidlIrauigPOiBgddNT10UTUDmoDaa3Ug71MQgGsJhY2QDd9ExFPvVBJIA5qaBQjMode6iAwPBQ1jdASAfNQTlk0OyAt5eChOqLR4Ka+NEEFL3UJkqFBBAeipqoLqC/JAVAKyooPugYJkABojYoIVbwrf7ncq1o4RtzqrErQoFCpK0yNkpNUShCCEbK/hDEhUGiu4Q1dNypVjYEUoTKNM/H1wVwXntEL0HGCcBcB4hxXPN6/h4RQKIrD0IhMqKIChCllEHBxA1sINy+KofinEdM0smbZbfPbGvaW5Uoa5rjFlUKNkK1jnOqKIGZmGKF6n4f8A+mbFF5ptXAL03AtI4ZuisK1BAowoVWSlcz4rhcPxGGMPFxPlvBlrp1XSJWXiuDwOLaG4zZiyDjs/rWwwcY1zbSSCun8PwHcPhHM4OzGTC53HfCuF4fDzh72bELZ8H/8ASkSSZ1QdAmVRxU/JdFVcVm455w8EkXUo5smU7Ab6bKsYzT9SuZldVrlzdJdoCQSiKlEhRFFpIcrRUKttSrRRBMsptFC4AVVRxmAwSqhjdITCU4+GXRmRkGyCElQui6UuhVPxPJQWY7wzBNarmmqv4jEzQNFnKrhld0RQog+PJRQBGRJTkgjdKRRS7QbLUdMUFqI6k6clIrE1ujbSPRaaTRSOaJvVT/IiJ5FQKawIURIrF9+uoQsddQgkgJ4trJ3SSCQDUJ7gSRe3XQQQx3hQVsZN1CZ8D5pWkAiTGyKM0FaIOInnsjyNBP368kjt+9AHEgcx11sqzUegReYgbfcIhxyUMG4KjUVwCBsbhEHekbIGPmCHSDc7KQS6ao0jWlrr0jVWR2Z0KrdLQ0XJsZT4faG4UaxQUE23VGOwucMo/a1ERzKqcIsZhFs2qwmOrSAtAbArZDMCIFZRBpvN0JNJMA6aJCA49rvRLjI1hB1QYsNVTIrSA6lAVYIyEz2gs7DmNJrur+7ZGI9Jg4oxeHZiCgcFCa7A9flcLAx8bC/43GOZWkfEXxGQGlShp1C7LWaC567lyviWP83iMrHdnDoTuVXi8bjOoJa03Go6hZ2UMC9pNlU008RiZOHwgx4zCYjn/PismE00c12VzbReVMQgAAVJMyhgOh0aRcoiw8VjNIy4jrbpAHYmIM7jOpKVozGlTzXR4HCw3YrcOJuXz5BAuHgvxCG4DIZIkkfUOitL/h+I5hc4gEyYW8EZgGgQLHTqyYCRM1JVNuWOBfhtMtvFlmx8P5ZxDYNMLvF0NkiVzPiGAQxzmwA66iyubIIANDy1QDgZiiDqjKKAaqYWGXQbNqUSw8UrRNhNytOyjQTQWonjswTZHOmFQTpdMwQdb9daJRWhJofHr0TimlPbrzViDQRIEDVE1dWp1OqA7VSPM9eaazTNDyHXkqoA1v5BCReO7br1R0ERXrrdK6B4c9evJEFtO/dRlTtXZDl6dfZFuu3XXNANBGvXW6gpGykmab69fwmFgBGyCN0/CMiRPXX3QNokRCIBEGa/dBJrNSmvT2Qa0ECRKkUlAQNJ6680dMxvooPv11yUJpEdyogpqoYnwqhNlP8ALrr8KBgT4oGgRkCnshcd6CXqp6qIXQMKWhAeag1UiUDASoBNFAPAKBUPFFLokEjZCIQHSllr4VpGEJ1MlZP8eS6GGIYArGajigialBVEUmiiJhAAruGo47lVBW8Oe2d0qxrCdKEyyqriROAVwMcdsr0GP/wuXB4gdsrGb1fBSigiub1AUAmQQSJQKKhQeXYJNArR4qrBoVuwMhdaq3enz4TAaQ6tirobh4hbEI4zYcCKBI9wcBNxqp6L2YcuBaV6XhP/AE7V5bAOV4HNeo4Yf2GEUotRK0hAlQIOVQjyuR8SxMUYjGNxflB9M3NdZy4vxb+nOIxvEOcG8goK/mcTi8PicO97H42HUE6hdH4bi/N4YEsDHChAXHw8L4dnBHFEea7vB4eEzBHyXZmnVWC+JWL4kP8Atzuty5/xQTgSN0qXxyZUDi00MFLogSubmtGM8E1THHeFSCpKLyq5vFPaZATv417hHosyBQ51YeJeZl0hVl5dcoE7oXUTdSTIMqwYrm/5JbJSqbq7+peQQT4qsYrwamQkjahUReVOSXSTdChURhGRr4o/ZKCRbyTTJ9kEjY1Rb2e+VNLflFpESItqrG8UgIoDuUIEjRadDXN0TBqfAeqBpbz3UINLVVAceuuilJOVQx3b9dQiJ08OupUBGhNO7dEUAFiR11qgPMc6Ji2CZrNJ1lFLU0FK7deSDjJjcz+UbE1rp176qt7s1yOW3JBM3iOuuare9wJN4ujml1RJlQszkAA5ppGqNEBPeboGpn7K3CYJIeCTsEcWojIGgHS6iqpaT3moTDKXCTAGgVYgGZ5JpilRWaIqYlGgOrslwn5Xipym4lHEqG6A2ShtCUTeq0E3OykT6hJhk13G2qYUNKDdR03sDF9NkeRRkGaEAze6AAibQilNCPRK+S2mqeKfcJ29kDLQfdDW2cYWJBIBgfZEOeD2tLLSXHLMxvXrzSEB4E6eirPDSYRtOtgFab61Shk1bYCxSFzhIFnXCJs2YZgXVA00VeK85sorGyDnGLRRIRMgKs2oT4psMBzmg+sIBpIM2V2HhyAINYtdGQBDDJ26/hdD4c17XnENCREnboKrA4cjGGJjCGNEgG291c5x+ZIcQTuKnw9tLoreHAGM2bYD7eycEFstgjbZcv5v9xskAHry9Vs+cAwSDDjpeVdo0lxy1qQKjn1Kz8W7JwuKTWlB13K1te04QKTHXesXxHF/s5Lmae6LHLAc+BNTWVabBrazQJC2zRJOwVrcuHgZiMznzlE2G6jQ4fadUwGCXOIpKcyXZq1M8z19kjGuA7ZqdB1/CsDfGlh19tVXPIQ2CdeakGJNK6nzR1HMEn+ffwQMwaHaNuvsjIyRWIqjNCREDTrooXadY36/lEwAdfyqJ111RKafYIkET7fb+PNKdzSdUQ15NxChvHPrrRTKTWs/eevJQiGx11yVAgjzUbESYMIukzJEddc0Gg6UOnXUIHra3PWUbd26h9OSBMSSb15dc0Bk6Uma8ke6ZFuuoUmsc+utEaR2RKgAGtpUMJjOWKeagFefXXJUKDrGqgvpE6BECRANLKCe6qCGdVNqFAzr9lK+HXXNQEcrKHbzqhraiYUJmkKh8PCe8TlkK0cM6JDVpwBGC2QJIsrQrpnbCMB1RFEBgvmx8l0BfuU71dG2D5b9qJmYJc4AggbrcUASDSiaNsgwiXgAQAdlsgAR6KWU9EQhugmKWyohBQAhOlPJQRW8OIxCq7KzAP8AcQjaCmSNTrLRcQThOXB4kRiFd91WO7lwuLEPKzl49Pw9ZVFFFyetFEUDdAEbqKIPNNFRSCrm9kylDCKJ8jhey2+eLsVzqaIB0EHRP8l4bmbUKqodUJBq4dwOKAV6rhxGC3uXlOFw5xmkL1mBTCb3LUSrUpRQKIrcuXx3GYeC8NxuGOICKECy6j1yuNxsV/EDA4drS+9QoMWLjfD8ZhA4Z7H6EDVdj4ZTg2gtgrlk/EODcMTF4bDxMPWGrt8Pisx8Fr2CARbZUWLn/FTGCugud8WphDvSs5eOOoUSEtCubA2UoRspIRAmyIIFECE0USuKBVIQuiglkCKInmg63ugA75RCHOyOqBxVQ0HJD7KE0QSZRArOiAkj1TNugJH8pgIJOuiBRmBIuaQrGsfUDoNrjwUESCeuvugZnf8AKOogzRbdRvHXXspOkTU0nrxQAi/XX3QJECTA5IBI79wOv5RsDysI68tEpqa00TNpSk6d3WuqAiswZ/KJo2rbiY5fhIR2nCgB169ErndomvnPRUUztjcC3XpoqyJjQGyjnGTF4Tg4fyy0zmIvso3pq4LgHYoJecrNoWt3w3DyjI4teLHdP8Oe53CNc+rgTPNacwpEErTLHg8G7Dx/mPLSBUkC6ue1jxlOGCDyVxd9JDgW8lWXRDgPDZRXO4j4YKnBINbFcxzCxwBBBG69A/Ea2hPfTr9ovwMLHAc5mYXCivOmM8ovLS0lsAfTC6XEfDA5pOEZOy5bmua4seCHAwRqiGa4taYEkbhNmkje8pD9NuYSGZgyi700Ah1q6FCanW9UML6XmNYoUTsfLko6w0TEEl2iaW0GnegJEc7BAgSJ8uaNCfpr4yOvJQGDAqRWUHQRao05KWAmp0RKswhJJmuh9EcZoJDhSaE9fdVPdA3FaBOxxxMMtMxIH2p+lpxvqoFoIoZRYCT2RXvSgVm/ormw2A2rr2QPhsDROQwbE7rq8PwTcBuaMziIJOir+EYZcX4jxLG/SDUT1C6psdzqqzbpg4ljntkUMyZ7tvNZAHNzGKZaEmkfj1XYLGmS5tTRFrQG5CMwN5F00m3Ecyt+uvJKA5wO3Idfu67OLw2E/CcGMAIFEAzD4bhO3AgS4nfvTSbcrinY/DtYM2Um81PV1m7YbL3TqJv1RDHxfmYrsUuLnE6/hVguJ3N566KjrPEYQXRMNOuqvjMS4ggnT2Uw8IM1qTfn15J4/dKeXsqxaAA89OXXmmbz05+akGprM/z+yg0ZaX2I68lWDZaxXuHX2QMOrv11upADdIjrw9VHA+MmUEDjfrr0U+kGmlOvbxRaGzJO0AdeSMjkB3+/ugB1kgbnr11QIkzqeutk0Gec1HPryQ8L7badaogTUkVEQIFEQYNbVuff38EtB+Jp5+/gi2C4mDG3XQVE1t3z1/CkkmlLddXUBI0nfbkoKzW+u2/7QODpIhS8j+evRRprNeW/XojyNoQC7vZECnJCHEyQQTNSap4iIEHRBHbX667lCaX8uv5QttEX0PX3QFBJMFAQ6Levn/KhMH9KACZHhREmYHLrrVAnoK9dVRnvk81IrvGiIBrIUEAkilrIx2gNLddVUb59dd6swR/fbSqsHQZMACkBMEGhGy2wgnwRU1UmEBAEoC6KgQRSyKBQK4pZRKGsIIoPsiTA70BZQT0RwaYwQPUo4R/vBCOi2yZKEyy0hsVwuNEYhXdC4vHtjEKzl47/AA9YVESguT2opCikoIgigg4WbtK4Hswi0NLYKIbJort4D4fYaYrySsAe4zfYpnNOGdpQLM3aykcwrBo4fAaXhwMEHReiwyfltHJeb4VzhitaN16TDnI2bwtRmnSkpkriqhCVy/ieHgtxWcQMb5WIz7rqOqFw+Ow/l/EAeJwnYmC4UI0UF+JxWHxoYzA4sNcaOB1XS4bB+RghkyQvNHD4f5mJh/KcHAzhuC9Jwef+lw8/1RqqLSuZ8WJ+WNpXUXL+LfSFKzl45JqIQA3TXUhYcykItHNFSyAz4JHbTCshIR5IAAiU1ECaIEQoQYooQp90ECYIA9mLhQTO6A0/Sgsib7hA6IGHLxRb9tkAJpcJ7VN9EQANAZCLTmcBeUp8qXCDYbiAkHMaWorG8fVkAHlFCiNJuhBBN776/lQGTSJ17lt1Azp5jr+EQSTYz1P7RGtJAHXWqUyA4bx1+lACBexG9k31TWvXUaJSakG406+6kzGlKddSio91gKmdD156qgvqfRNiurURN+vZVEyTcESjSxn1aly18Jw39VikNowDeywgk7AaLr/BnDJispmkT3ItdDCwmYOGGMEBvNH5eYgkHMLFG0GJrXdQExfa6rKt4IYdRpHX8pHYYa1hiXP+rv6srcwHERNctB4/x3KjjQSKzAaSCDWZ671BWcBzMOMSrdIuQtTSAI00WbDe44dySIr6fr7ovxHA1dFCoq8zGoN1yPi7WfOaQQHEdruW7PI7L6kVnTqvesOPwDsRzntxc2JOpRa54dI2AsdShvJvrPumw+w4sxGwb19FcRMsIpPjP5RjavhpLXttWsqwtgmbKsB2E4uFQRUp82Yb6g9dBHbG9BMQYp904OoMNiFW6Sct5r11VO36bTFFG4JvP33UEBulpnrxUIkGxjVBorrPX3VSpGeDYe/XkrcMEYJziAKDrqVUwxJEGbk9fyrfqblmIuT1/Crl7VE70sY1Kuw3Q5pgRFBuFUWEE5SCNymw3QCWuINwdZRW7A4vE4XM2YYKgG86jqy7GFxOHjMzMdM/br7rzgAdJvuSrOHxn4LiWUrBnXr7JtLjt6RpDqgyFJI2hczhvibT2XtyEmZNlpHGYJhz8VsCorKu3OxqBlcv4zxI7PDsJNZfH2CbE+L4dRhtcdJIiq5ZccZ5e6hdc9eCLIQMzROlYmkLRh4eQnNfaa8+tFGCBAkVmaT/ACmywZmLW68vui3IzakyaDS/d1qoTSTpWh9/fwUJNp+/n+z5KTAHfpqe728VWUmoB9PKntpdRtwIrrWR16qCDWg1vSOvNMAYm0neOvZEDW0mbg69eSmU6elOVFP8fpE0oB15a3TUmPG/v7+CAZa+Ov3/AJ8kRQiJNe6vXkoLzOsjrqFLiJBFojr9ogXaaiBdLnMRrWT6/v7J3Tl3NddetfBI0T3zfroKiDSJrbRNSlJAokGkiJoKTTrzRmpMUBvPv7+CAkE1JrWa+6kWiu3XUKEy0U8h7e2l1BEjrr3QFkCI7uXXqmnz1JPv7+CVphv2g/frRPUQB6a93t4oAKXMHQxbantoi3S1vDr1S3Om96deqOY0Ea6nr9ILDGWPOqUAQNN6KAkNADZ0jr08UJN7gddboBfWnPr+UxMm5geaQuJN79dbIifxA68kBiNbdBEARJrTrrVCJN6bz1+0wEiIjrruUEmD11+FfwrQcUu2FKKgQD6UWvgx9Tj4LUStVrKTWNUPRGkc9VplAiEJnvUF6oGUCHcoKivega6B5KRzUIQVm6jRJUdSylvWUBupqgFJiygNlMM/3G96BM9ybCb22990HQFkyQJwstIFx/iDf7hXYC5fxEQ8rOXjt8f6c2KoFQoLk9yKIIgoDCCKncg4+AIotIYQfpVXCgazK0OxS12WPFZrwBjtzYU6hZmYzgMgMTutbwHsiYKI4fIA4tDgtYm04NjhjNc9mYL0LTIC5HDuwS8FksO2i64sF0jNRRRAqoR9KhYOI+LcPw7/AJeK0uGtLLoOXB4x78PjXlnDfNa4Q5pHoorpf1XAZmOcGDP9LiFtBEUNOS8wzEdiYJ4d/CG/YJu1eg4RrmcOxr7gKovXK+LGjQuouX8VI7KlZy8cxT7owpCw5hdMBTkgB4FQzmqgJEJKBOkNUEJGqBsgLxrspSYQA+RUncQVOSI01QD1UisihR7kGnQVQN6qbGxUG2iMeKAjyREx3+SAtWoRO4rVEA0MRPJQk5mFpN7deqIBvcIPFa166orGsfVhEPrYTSKKR9WvePL9KPvMGZ38kB2iTY1FNtf2tOyHWndHX8KHypfroqRlJ7uutUpcASdTv1/CKVzokyCAL+n6SFxIJJpdR5mxMjQpHVdFIi5sjUKXSJ0MygDUVmN0ZF4rqgTtII2QMXGO8p+G4l/CY/zMODSCN1ncZvQaJ2QSiPRcJxjOLaeyQ4X26qtLTEAEkrjfCMUYXFHCmPmA0Bv1uutmAEjkYKCYrG4jRWCLEGyqdi5nO4d4bp2o6/Ssdmyg9dWVIY0kE08dOj4qLomJhDDYfltNj2Rr1rukLg8QZFLG/L9LQGgAkSayOuoVONhAuzZsvM/dFiuIq4i1QOu+uicAQBEwLcuvNKAcrnuGXSOvFNhipLaEc+vPRRayfE8DLhDiW0c0gdc1iwnB7YAikEnqy2fE3NcWYYpXM7aNP4WPDwzhu+sEkxAMmVXOtIFDMwZnf+fRZoOE4sMZZoR1/KuGJNALjw5eCTGZifKLZcRmMjWQOu5DG6Cmtjt1/COYwYINIgKrCGKwEZSWm8i0261VhP8A4OEAGn360R0maCZy3OkIz2awRoBoowb5vEdeSLsZrWjIDJ1Nx++aFyAmoD6OmSOasDYO8ddbrNhmcQE3K1N7M6x5lGsCGQTqZkR1/CBDTUVEWCaHPcZMTy638UAGwK5Wzbr1RdDlpqSLhKCcwAEnT2RLwG5R5AXSyZnrmiVYGEiKGKzNBv6qHtfSCQdY68kHOLy1kQKUF+SfDwxEuMNIt1oqxUw2RUweZ6/lWHs5YqRY2PVu5MGkkNMi86deymWSJg0pHX8qsWoAMsUAGsUju9vFPQ2mTMknz/Z8kkDKBp308/fwTgGgjvEW620uqiQS4b0FvL9baoCKg2jW38JrmladdapcoMRM6bz+fREMDJN5Pn/PoFIp3x+v1vqhAEChpt1TkiDMSK6n1/f2QNHYzGwE368Shl0Ej165aXRBJIJqYpvy/X3UIABiAIvp/CAQN9L3p15pg6O0SJ7+vPSygnUwee+v720RNK6nl5U9PuiFcb8tI68vFIRAPXXumdBB2jW3XNKaXBPrPXkqFgkVpSL2360RY3IzKJIFK365JiARY6frrzTTLZIERZAkUIHea0jrzUA7X1QRv1/CYmlJ57ylgQRJilkDMFrmw/H6+6agvoFBRs3PU/vdTNU6nQ8+vJAADBkQJmt+vRNlpJoNI68vuhIIMbX69ExtGu/XRQAwQCawEPOB69eSYUr4DeevJKYFLDu68vFBBQW7o+yMb0HP7oTEzvqUS7v668EBEl0Cf315JoppCQE2Fjp1onfzjxKCRMkBbuHZ8vDaTMne6wxXnPcrW4z21kQLU0ViVu0m6lxUrEOIxf8AYIDisQbT3K7TTdJPJH0WFvFYgrAR/rHisDxKbNNw12R7libxoFC0mFdg8R80wGwBuqjQgSoDv5IHmgQ33hCqYgAjkkKAqRuZQGqb7IJQHcpmUcJOqUXEKUzCtAVB0WmicKttgnCy0K5vxMdorprnfEwpfHX5f05GqCJSri96FEIIhAVFAog4mDiEXK1sxA41qsrMB2H9JDgtLGYTsM5xlcLGYUrwRoY5kq92LDTkgwudg58Qw015q5oxWvo0TyViNXA4jnujKDVdkWXF4aRxLSWlrjekSu0F0iUZSuKYpSqgGoXIxsXjcbiXs4QtaWXkLrmgXPf8W4PBxnNxBkxNTlQc/in/ABVmH/dDQ3/Zosul8MxuKfhhnFMrFH7qf9V+H4rcr8VpB0KvweK4XEAZg4zDsAUVeuX8WIlpXUK5PxUy5oNVKxl4wdykKCncjRYcgjVCJrdFBFGPFI6tCmKU1OyBdUSPJSxsjFKXQCEEY3oUP8tigF9UY1PmoRB2TAUmboAQNbbonUqER3I28URJmQfNEaxAnyhKG7aaFMIpSCdEBJMjRSDalfLrmpQEEVbspFYvPn1yRqGvfbw/jlqg0O1iZsPt47IAwNY03656JQaV2MR9/wBrbtDHS8TTrqFRiYhk18uvvqrD9IgwOuuaoILpr3yo3Iky4ajZHFc0DIPGN0j5aYZSTMpTAFNVVNMgUslfSlkMxmbboV0Pa3RAHaE2VjHEMIEVuSkDS4EtFBdCzjKIsYT8wOBgtsV1OE+JPHZxBImc01C5ANU7CWvBP0nyRY9Lw+OzicMlhFKbIwM9b2681x+F4k4GKH/U2Yc0LsNc3EaHNILTbuUULVvsT1/KXFZIoZm50nqEzjDCQbVHXUJGYjcZstdOhA6/lQI4A9oVgHr8rHxOM/DORn1amPst2NABJENF+vFcjGeMRxcaEm3r+/shapLZEkmTWpue/wB0hcwHJFAYkjqitYHOMNBcaAU160XT4L4RhtYDxRzPNS0FVz0xYNRnbJzSb1H75p6hrZo06nUfjZdN/AYBcBh/29wNuhZXswcFjQ0MBO7hJnqFTVccvykNeTJuZ36rtogMQSJNZgG9O7qV3MRrHDtMa4bRTqq4nxDDGDxHYgAf4etUamJm4nZzAz+e/wB9LKp+M0h2QBxipAp/HLxSNObsF1T9NEuHFaX0m3W6jUwThcNzHue8AQI8f4T0Jgm3QQcadqrrRFOuSkgdkQSKgKOsmgJIo2gOs0UBIApRxrTryRMmT5RoUW9ogkAgXEwFVSYB7Pj16psPDa+eR7O56+yAHaAglw6/Ktyta45axW9P4p4pHPK6BjGtZIBqKkjqnqnaaiS4E3JvP5j7KZorFZgcuvsoQDpIFDIp5e3itOVMKNBpSsen6+6Exfnc+ftP2UBJdzv+a+p8ApetJpp5fr7qsgDMCKWtWe728UzbA0iJv1562StIPaOUNiL05+G+qcZsxNRBI0mY9ftHNASe0Lztr16IdmgBpYUmfD21ugKGh2rpGn631UdSDpOpjvr6nTRAZGus6+/v4JgJihB169tEkkEgSaxUa93t4ozAm+9eqeqCwAARAsaddFAA1oSffv35+CE8taTTr2UBlp0Fre3t4oDWYmRFott+vuoTI0JjXbq++iE0NRGsV+/vrZEUI56269kEEibyPP8An0SxXSI28uvNESdfIdeWt0IAPKtZ9/fwVANXVGhkz5/vfROaVHhv/PogCAbVN9OvZHLLeelPb21RAIAbpHd7e3ioA0Cpjc/v38ESKxIgbn39/BQj/wAjOsD29tLoGkkGsTbrqEszIAr3U69VM0gGaRbrooiN+zzPn/KCBt/z7+/gjFSIr11yRIMxf1lKdoBHfp15ogsktzRFKDrooEwSbjv68/BPm7NDeevz9kpvqTayKQACSZ7tuvsmAmdJ15deahAIhxn069UxIBisz/P7QSKkjznrzTEAHfu368kAP9b08+5Q+BEVPXRQA8re3Xmiad/epHaO+89fpQikCh+/XJBBYCt1HbTT7deqmmzduuiiTE7jrrZBJJOpUBg76CiAkePLry8VCRMRI76deqCzKPlB2v269Vo4MRhkuuTUyspmADQNpT7rfw4a3CaIrGysZq33U7lPuoStIQm6E0NEXSlQEDRE+ZKKhmDogGtbo+coAVCNI5KDcwUCsCXD+gdycLLQrD8SFPBblj+IicMKV0+f9OI/6kqL/qS3XF9CIoiAobIoC6dKBVMEHJw3EW8k5BxDaipcTNx3hXYLiQo+eIaGOAAIO63YJa2HOvuEeGw/nS2geFMTDyZmPcCdNFYVoa8YuOwYfaAqSF0RZcj4dh/3S7PB2K666xmogUUCiEdQSuNx3FcIcRzP6T5uJrRdl9lxMTj38PxGIP6DNX6t1Bz8B/DM4os4vhzhYbrA6LZw+DwzfiLP6M5m3PJO/wCJ4PF5WcTwLiNDstXDu4ThuIbg4eC4OcJBKqukVyPih7bV1lyfisfNaOSlYy8YQa7KTCk0QWHNJqiEB5ozKCGDMJTWyJFOW6WJKCRVNW1yplr7omgG+6BDzCR0lpi+6c8whYc0ECeyQQY0TcrFEE2rVQtoJqDVG3ggb1NUEFNJATFm9jqgCBWydgJIEnMTogEAVMkJYMwYncW65pnENMjySPzZoFHagjryRqCXGYGvLTrTVCk27Q3+36S/5ZpiNNeuaj6xrSVp3xBxsBUHfRE4YAEdp8wYsoLZj4BTExIacp7Wp1UdepGfEdldoXeiQS4xclWNwiYMU0Vga1omAJ2VZ1ugGNa2KOOqV2G0gjXrqE5ESTQg13/lIAQdtka0rBy4nK1EcdmV9oBE8lYGsDg7a4KXEd8wS6l66lVnXSlk0Ksw4e4g0FTEpQ0wYBtJUA3ojMXGWwIDZvz62WnDxcbhYDXwCKNv0Vk+ZEE9p01PXqnacxmZgUJsFG42YnFYuPkY4ta0mwuevutAwywzMEajfryWZoAfgmtZc48+vJX4hDA52aGQJrp+PVRnJTj4jj/lLYjrqqyvOZ4iTUW3RxsSCGiswRHd13JuBw3cRihooK5jOnXmiNfws4WC/E+Z9YbR2g3XVa7OTFRrPd+0cmGB8tuHAFDPXchTMAABM1Gg6IWlVkEY2aYFhz19jVNlJiO4QOtgnOEwOE0OaaCtv5oqMUkM7UQYhwPWwqhKGNxTcLssBcdh1zXI4kYrsUuxA4EkEkhdLMwEBog2t4e/gpmn6gDNa2jX3lRvTkfLLRlNJsdepTYbcrROtI1Wvi8AMhzJkm+x6ssuGQZMigqevBGsTics7V7+t0gBuBA0pfqPBMHZhz3PV0BVtKk9dbqNVGnsgGgPX4707OQNdEMjiRNI3368lcwZWFoPZIqYp/HLVXTGWciMblbcH0I/E/dMR2jQita1n877aJmyCTWRbeY33jW0IQBLo8rcvDb7rTjbsIzU0pT0/jVTM2ST4Q77z7+ChpMjes+f7OmiAJk3mRpUnSm/LxRByyTuD/r5U9tLqOEUoSdL9e6hMVERe9/HbnrZE0GgM10I6+yqANudrV/PommP9YAtFL7be6UChoK0tPXdrdE8jub+/v4IJWXXFTQ35/s+SEEgRJq2OvT7o0i5HcOvLRNPlEDXv61QJubj7RPongTW4NZvz8fRQmtJoZEXnrXRAi9AYtH2p7eKBoJrFiIj7frfVLIrppU065+CaKRF5km0a/v7KGS4kAgk6RdBO8Rp49HwUEE3A1tfr7qCIv8Aj+PdFovJ1N/v+/sgmbciOZ86+/glFrWP3600uoJBvciPb9fdTKINoHlf0nzKoYACwB3rPXui0wJuKxXrz0SlrppMSZk163+yaLGIOnt+vuiITJETO3XWqUGgM012/j1RFBoBbrkoC6b2JMc/ygLjLrkmp7utfsiBEUJqAOvT7qMGpBrYAeX6TXikifDn1qgX/GSBGnXUlQAzAoaySeqpyJvMg769/UIBoikCs0+38IhAIgjcR7fr7qA0Omm469UxqLRU86deagpab79fpFHLYmZnS6SDIkQTYen6T5QW3+1/D28UPqkxffr+UEpA22069UY020nVAXBg3ivX8IwIE2FqeX8eKCbACTtHkh5QR4fx6oeUV66uiKxQ9deCAkyARN9d+vJQn+fRA7k2FBFPL2TAeIEmv3QRwltbQpaYBnrrkoASanrryQlpkAfhBGiSGiNP0uo0SOQWDh2A44Ogk1163XQ7qwtRmmAgITsiK80CqhTWEpv+U5+6EboALa0uVCdFDVS97IJKgMyY81AiRRB0MP6B3JwqsH/jb3K0LDRgsnxAThBapWfjROClbw9efxBDjqlCsxR2ki419CIooLpoUUEUEUHFwxNblXYb4MGnekwzlMGichpMzKzXga8HHcwQ0ieaXEe57q3VDXszfVGy0YbM1aEqwauAcC4A3XWXL4JoGOIC6i6xmogUZSlVFeL9JXEA+IcRjYv9NxDXNaddF28QiK2XAx+GwPnuxeE49uC4mrSYUUcV/wAW4dzRiBhkwDAIWvg8Tj38Q3+qwGBu+VZsHh34mI3+o+IMe0G2ddxmIxwAY9ropQqglcf4r/zNppddkkrjfEzPEAawpWMvGPRDVGVBeAsOYRsp6pnCLGeSX7zogmmyAAupfuQp3hAx5JaiuuyP3Ck+KCQDyQGtK7KGSeSkSZQQeSIrc1QsCEw7pO6IPh4IDUeahNaoRW/igbNIBiQNCmmJFwUhaKn7pp3vugDnSCRUabpTS5mRNPz7oOiZoJsUj3E/VIM1nr7I1IaRJix66GqgoO0Iiveqczi9oE+atfQQHS5uui09OCOMjYGxSzDdDp4JS9p3qiIJpV10a2Le3iZQaCs8lb2TJA/Srw3AuI10H7V1A2TbUKNYxVBPMxfSFHwL12nr7IkuJgUOkdXRGEZBfXUV0RrSmrjSvXVUsRWAY0Nle6GtOg1EdeSRozPAk3sL/wAqsWK3NLW5qzKZxbiCwBFAOvVHE+ggQAbdypg1EQJ2Rm9DlMGRXbr0V2E00aZ5AFIGONbbdysBuKRoevRDF0cPGwIw24oHZaDItv7rHxmMHYha02uBv15KhzpBkdkk3NVMoANP2jWidp1bxYddFdv4fhN4XhfmPocSD19+5Y+AwTjvGG2jbudsOoXZDGtaAKACIHXejKCXQQDz68E+GawKukxugHSRJrWpNeqKrFLS+CYaJry6hUV8YXtxCcxgiGwac5/KpBxRgy+rs0Vv/PJXuxnQZzBrQDpLnH3+yox8QUDYygX60+6lSRVWIkTNAK06iuqIeKzXUAd/XclrQfSZvr/KEtIGbsjTrx8VHUeIxRh4YmC4kw2KT0PFZcATiFz+07YxPLxspjYwxMTM8wG059eiVpLcpAAA367lSGgmGQIuKxAVrW9kCIr3GdfH0TtaS8OiCbERP8/ZLMgUAGndp4bc1Y5ZZbEiSJgjlXr/AOSZldW5jsffxvpZCDGXNEkgz9/3tonYDlAkGaD2p6DVVgBY0bPdTy25eKOtpJJmTrrXwqfJQPEj7V9/fwQpApygD29tLqiAHNYyY/X621QAubgT5fhS9Imdq0PXio0lrxedN/59EDmkDtTJrSZ/P2jmlu2kGQDM+X631Q+pwEjLG1L+n3nkj2qa1Ouuv7+yIlxt3nz/AGdNEZkkSQLCBXy9vFATIoCafr9fdSQDYRG9Dv4IDQCCabg+/vrZQ86OPXX+qjSQYMzWbX68gpmJAE6W9P1vqgAuZpyj29tbpgIoLCtT7+/goC01Fe8089tz4Ig2jTz8t+XiggE3F6R10ECQR9IMC0dftFpDu1vetuvulJ7RP3nrz0sgYE5oNYJN6+flXwUMAZe428v0NFAABsNKVPh7eKJiO0ee/wB+pQLZu88p7+tU1QZMl09fyoBSpgkddaIkQDaKQI9vbxVCj6jr3W5foaXKJsARfrrdGAA6gIvU38ffWyB0EQb3t+PZEAOINJBnfrz0UAuRTw9vbxUvbUWjry1uiIHMRN/f38EFgMi9OfX31UmsCkHu69lGO7JqTvp17ITfnc37utUENgPtHt7eKIq2ogXv7++tkpdSb859/fwRJAaaEQZnWfz6IBc13tbr2R9aWHXlqgdJgTFRWnXmpubzP7/f2QA25Xv7+/gnH0zUV660Sm4HapHfP59ESNYinhE9d6BgJExyt1+0NJ21n39/BGRHavX9/v7IAurHLzQSIveanroI0y6D0jrzQFZtHt+PVF8/esnrxQCRfTrX38FAKwZ7uugiBqAb6KCA3fny680BpaOuvNKa1Ne89efgmJqTJidTCBsNOUVQXcJ/yucW/SIEdfwt015BZuD+gkQGnbr+VpsYFYWoxRBr6oxFEAjfxVAsElInROR5oR4oIBT1SpggbIAAULCiamqDt0G7h/8AibJVyo4afliVeFhpFTxY/sFXKriBOC5GsfXAxfqKrVuP9Z2VYXGvozxAihVBRRlRRSpQcp7BILfFM1mqnEYrGYYLAlZjPcIJoo+evw2MBJcAZ3CuwHYQMRlPJV4YbHaEgqFrGu7NuaiuvwrsMAZDJOi1yuZwLwXQGwuiu0rAkoShKBVCYklpgSvO4Lvhr8bFbxrXYb58F6N5IaS28LgcTxWJi4h+f8NDjMZhMlRVWJwvw44zBw+I54JgjZdfhPhOFwuKMTDxXHkVysDjsLhzI+GuB3ldbgfirOLxMnyX4buaqNxXI+JGceNguuarjfEY/qzSKLNZy8ZYClkIrJoUY2NVhzKftuhrzTAfwh4KgX/KnrupQcuShH8IB4qRWTQqC1EJHigLrUU76FQE11CYQ6NZQD7FTuN1DuBI2lSXNmB4G4REJG6kwOoUFrUQrlQPNZFBoFOWvOykCN2jzUIJjX1RSPJP0iIMRz/KzveG2sbiVZiOFDlkRAjb8IN4TG4kn5TC8alajpjAwRTNEnuUZhYmM+GgkzYCquHDcXhlrfkkRtUrrfDmMZw5fYk1JH2Vdo5n/TOIcPpA5ErJi4eJhOIe3KY+y9JiuIEC9pikrBxOH89sOFdHRUKNachpjUiREhaGZnMkkBs2mvXNU4mE/BxMjrGoOhCfCBdiSTyINuuSGN1WhpgRAEXPL8JiKwAeR1S/S4AS5wNI6uoS1tZkHQ6fpZehViGl6m/XukDoHZ0pJCLjJrUnl15IESYmY2t5+605XujpqfyqgBmAbYCsqwx4RQBQDLiV+rY1M/lGMjkDKZMju68kGYYqGkEu1m3j7ovLWgA1BF9DX05qAzfXQDXu9kTA7MFrnAaWJjryVb2FmIQZLgevdPh4zmglggg9/Xeg57nOL31dfr70UdGn4Zj4fD47vmWe2J22W/G45gJ+S5rjE9qkdSuHQuAqAZoiSA4ZqgiIHXNVix6DDJGG1zhOIWyT13eKQuh5DaisHbqncmwMUY2Ex7fqywQNDqPt91C2rhc2FPD8d6EZmvzueQezJLgR1zoqjJJN3tNe9WYgGGHZrucZAPWmuiqgsJJrGkU65KNQ0BwbkNwIna34S5bQZGs/f18EM4woa6QDJbFVXj4gLIY4Fzm2Fh1KKow2kuJMGt+uirsJkEE1INK+/lXRUvBwXZXX1681c4GQ2BTS/dT21VjGVPIigbHdSO7blfVG9YdMnb133KgA76b28ffwRmBQDy9vbxWnIrZAbBNI/Ue33TRFjEz+/wBnyUA7ZElxb49/7OuiY1iDWm3h+ttVQt4ifLXu35eKjmgkExQTM38duetlKZeRBroBNfD7yiSfmQZzWO8/n7AIB2gQNfLr/wCKaBmGm1J+3tqgBSlwAb0jT9b6qampitz5/vbRERh+lwpXU+/v4J4gARrFvKntpdRuV0gUFjT29vFHMMvZiBU1NfH31sgVoqAIrN9uonfRCDesjTWfzHkmEVA8DY9f/wCqFwKdm1BMeHtrdABsaiLRT+J09lJIvNj+/wB/ZSuUm06zXz8b+CIaBUzA5eXWiCBtBMzoBfl47fdGAWjN9MR4fj7zyS6Rppsf16pgZ3mdDr+efgqDBO81ufPx320VYBziKusPb9fdWRSogXIA00/XmUQBJgCO6erV30UEDWhorAAPdH4RFXVMEggzeevJDUCe4C8/mPIIROlANrfrkgLamhmgv9o9t9UTpLpEGs9efggJB7VTWaW3/f2UJPebC1OoVEuaSBat+o8lIEVE0jr7xvqoTLYEBoEAxRQtP+QvMn1/f2RCuMztG/n+/snGYxW9u/8AKQAm1DYGK9bbaoxDQJgRFpH8eqgYEFpBJiBbr+Uz+flPnPv9kpoYJIOv8+p8ERpFCY068NtVQTNv8qeaBA/+2PD+EDUG0RQadeqkkkjS1T7+/ggYitY5z96+coAxIqDSOvTbVRoNjXw+0e2l1IMTeeut0BmRpbvHXqi4UMyKVk+/v4IAAOpa1Tbx99LJnNbly3Fre3t4oACBYVMddWS1ImBUU66lMBI3pc9fymiLXPXWyBaRU2qd+v4R22EaeX8JspjltHlT28VMpPXXnqgWCZm3X29USZJvM9daIw/nPXXJDIYnSwAHt7eKCAVoNrdeQ81CJFI57R15ohsA0kfbz99VY9gGK3DaQXSJ66hUbMFgYxrdU45qEdQpeRstMD6IZpjndHl90NBBqghJjZL6J9EqAQLCgUrPLcqGhohMEDVASEDyCPO6U10QbOF/4gtELLwn/H4rUFhoUuNXCd3Jkr/+N3ciz15/HBzlVLRxNHFZyuNfRx8QqIIqNIiopCK4LsVz+yRRXA9gSLqYuE1jgc0zotOHhNewZktfOgMgYd6ogCRVXMwWkgBtN1c/gmBhd8yBCkm1qz4flzUPguiuZ8LPaPakBdNdMfGUQKKhWkVYrixjnDQSuHiP+IcRhv4jDxw3DBsCu+cpBDrLiv4fgGPxW4XHfLzzLSaBRR4Li+MwcTDHFZcXCxfpOoXahoMhrZ3hcDhsLhOEx8P5vFjFr2YMgLvtc1wzNcCNwqIVxviJP9SQLRZdkriceZ4tyzl4xl4zzIUjxRprdSJGyw5lNb2UvSpKak3UIB7yqEkDmECd/ApjQbJDWxhADQ7jdSn+XmoRFkB7IDSvqpnbnAJqR9kAgMMueCBVBYZibDdQmvuFO4W0KhzXsTcdeiIBHZnTkmB8OeyWTJimkJmuFvMIGggSL6Rqlc4ZYJyk32TTptSFU8kOi+461VahCZeIMOJ68V6DCw28Lw7MMACBWLHmuZwnAtxsP52MIF2i1Pwuk4PaB26REETyWnoxxP8AMcXGAUBAcQ2I168UodIvD5sErWPxCWuaABYmsqNrA0zJqTp13LPxQENa0S6hjSNJ81pwWPkDGeCAaaBJjYTWt+YBUaC5GveYRnk5mJgh+GQ/NJ+kRY9CyyCcHGPzBEUga9brrYzTmDhAZAI8vSl1k4rDGKDiZgH4dDI+odaI1/8AVTyThyCGkNkAi/RlUl0EmTlJ7z/KDCZoTO/XqqsRwmGmkQfPTki5ZLAIANDOgUyuAg0jT9eyqaS0gtNZtCcYkjLNd5680TZpEkmg5lI1wGI10SNZ1SyHV09E+EC5zSL76ol7O6jiYMNGt508VMGcV2UxlEkkqxrW5GgtJDnRsOqrqYPw1rMB0OIcTPdqAhOg+G8LgkuxQ2R9NdeqLY7CwnEOOGAJmfVZOFxxwpdg4oAJdE6bLWXNMihMqLl6y8RwGDitJaMjjYge3gFx8XDfhOLSMuIKHnK75mAOyaRM9bX1XJ+LZWuaROYiCIju/jRVGRvE4vCvPynkEx4q9nxPicpaXNGagdsVkeBIDDNJKmGQ0GativLZVna1vEYp4nMTJNCCL+CvHxBggBhBF4PXmsIcWNdFCac4SCNiovKxpx8fO6bEgQBoB/Fk+G8EyTEkzWsrJzTzuqTJ0uOwwMZkkAOY0me79FK3/jAEBsUM+ftJ8ljOI92VryXQIE7dStzWltqyRB1nT2jbVIZAQ4DKZgwJN50p3aeKZpuaAbz7++tkYqRTKRLiTQCa+H3UmHOgEOB8f5rbbmqwYGK2Iike3tpdR94kCkx69apS6D2XCIpWkfjnqoNZdI9+v/xVDTJA1MUG+h748ktKi0C0Uj8cr+CJgUpWltO721upUvkSdq1nv9/BBKgukONSZ15/v7Jg0ndxkRGm36+6SQJg0gWEfbwoNJlMa3oDQm/f+99EDXBsRF5gXrXbc7o/5Gakd0k/nloEC7kQabTP59ECAAQSAI0FD+vv4IiNrQQSayK93631QM6x50Ghr76WRAgurlJJv9/39lPoEVFRAH28dvugLzpJMaEa93t4pcwAImddx16pi4AEioigmhH490HTmcRJNb35+NPBARM/ap268EwI7Rig5e3jbxSkXAN4Aj7frfVEuBBsY50jv23Pgga4NvP399bKQAJsAQYt17JTUum+vXtojlj7VmevfVUQAQZAg0FJ67tbpiZPqZmvf438EABJA858/wCdLJnGaiY7vb28UAIAcSXVtAEdeyWPHYAU69Ux0BIMVqacutUHnWfv156IJl11nfXv9/BSgkG+wEAeHjbRQVHjaKz3e3ilJ7JFAJ3met9VAbmkToOXXmgNnGxm/v76WRFJk6zE9fpM295JIFB5fx4ogtIk6CxMe3t4qF1rd96deagIgg11uY6rdGDrN5PXUKgA1Pfv1+kIgQbCka+Xt4ppsReRBA8v1vqgCM09kxqT15oDNLtI7+vPVTSQTWeurIZu1Gs3sZ/NVJk8qVjy/X3QNQgBs3AEDyp6DxKjiMtdL1p57IT3gCRX7/v7KWP+WaRTWevJAwmReSa7j9+is4YTjg/6iQB9v0qpMVhaeBaJxHVvEevorErYDWTFEakineoAAY20UMkcpsFplPAE8wp2bgAomvfspQckAhsxlBikJAxuYHKJ3T8tN+vFQ0G01680EcZqYUlCpqPNNfZAG1CMQ2SUWkBRxQCJCQnYckxtzSHu8UE1rYIxaiUJ6jvQQ32SOkpnEpTZBq4MywjQFagsnBjsu71qCw0YqESD3IqdyLHB4wQ8rKbLZxwjEKxlcr6+hh/KIhKE0rLaSoooiuTlDnblaMA5TH2WH5r2PggSteEw4jczTBCV8+NrHFtYol4jHOJGHht7ysxxcVpyur3LXwzWwXyZ5qQrR8Pw8jj2QCt6y8LJeVqXWeMIgigqKsdpfgua0wSKLh4WD8Lw2lnGFvzZqQZC7XFte7h3jD+qDC4HC4vwsMycZhPbig1JkqK0D4RwnEYjHcG8Pwv8odULs8NwzOFwvlsLi29VxeC/px8SYfh+cMNwbL0MKoXRcPjx/wB26q7hBXD40f8AdPlZyZyUBEiEAjy+6w5hGpUOyZA7fdUIRNbpfpvWU7qCojYhIfuUCuPiOaXmZhMZ/hCsaAqgAXN2poNKmN9kAamaFNcxIBKCFxB3CALiLyL0UO9vdSodNj3deSAiSJFRYJgDWBAuSlsaGDYde6Ladmad6BjGUmRyIVMZnRUMiXKx5gZrGbLPncDQS5x8v2kdcI7vCPGJwwLCTlPj/KbFOY5TaIk+S4nC8RjYGJ/bcCNQbEfhb2fEXsbD2ZnZtNOostO8bmMLWyZ3rtf8p2n5TTP07qjA4t2NXDwjOpJoriz5jYxHST1+O9Evari8F78j8OrRMgX5/tLhkYbB/rAodtO4bLQ7EYKPEVFYpyn8aLLxDi17Q0mp0EmfzuoxrbNjPIeWtzf7BuoPMb8lU0zBzdoUiffyqnfDszsohwmBoO/ZKJJMmoO1T4eVFHWK+IwwQXxJvAFI6miyhskCpBMEc/yug4kYZplbUiDXz91kw8OauaAFUs2T5B0IPdpr5IOaBIAnUU9fwtTnjDE7XOp/dVkLqmKNNp/PukSzRQ2W9deKsw2PDRP1f6jVRhuBAFzI68lpwn5cNzmmMSwO3jvzRZG/hOAL8XDOIexh1A3dzO66Z3IHcB1zXP8AhWOHYBwqksN+R17pW1+IXQGhw5lS2RmuZ8TwPmcR2JLrEAXMUQ4fiX4DG4eNDoHX21XQYC8vc67aAm3UqnGLRiBpbQ1JjrQo1FJ41kDsuiajan6toudx+IMQtkARoOvutnEMHyfmMGXKJcAb6+ouuaXB7nOsG0rfr0SF1ojmAAgmKEiiOC0OILx2ZoOtE9DgkCYJJ66qnw2lmAXWEwKffz8lpnjuqMVrycwq2fLb7JGBpME5ZWvK0MMW569UVbsH5jrQfuf2ptq/OxUWARmdAIrRMWNLOyHOcBJOhVuFgtZDnwRtN/1RWFwbINL2uU2TC/qpmCWEPLgIgwb9ei0te0loJkd1B0b7qiZ+ogAV8OvNN2pGgOus9eSba4RoAv4WNeXjHkEIsIBp4RPpJ75StInKRLbW6py1Vxnsmszoa+e9b6WWo5ZY6KbnNJJqN518d9ApYj230/W+qYFgg6WFKR+KUF0BLZzGTJmTrr+/sjIHQkyTcz7+p00RG4NdBHt7eKNxSdKD7foeaA7UEkAaDNSNa7c1RBcm3OZHn4X1smFrEGYJtHX/APVAfXWTuNZ7t6W0CjK1tmqYr3daoJvEbVEjf8U1undIBjQ3Jr578/BKDNToaV9/fSyNv/Lbs28POniiBAq0Wpp5foaaoZeyYEzI/P730RgEDNlO5/fvrZQkSP8Aa+3Wn/tQNMAmTIPKZj19AlgEBunIdUp+VCYcJExQUp5e2t1A6JJJrNf37+CBnMgbX/f730RFraiIoTt+ttUkk1tNLeXr4JmuvAby2jrzQTWKZRoLEfj35JiDWRUySJrz/f2Rb9UeMk+/v4KMlpEgQQKR5U9BpcqgVzChBJEAfb9fdFzQZ2AmNIn091HOBMR9XX4ndOZmQXSKiPzvGulkCltTJJMyZ+/jv9kCJ+k7eG36+6kxEVF6C+38KDtVdrM+/wC99EAIAEw0iLzTr3UIJmanNegMx6+gUgl0gdr0P59Ewb2bUFtvL28UAoZMHQyPt+vuiCCSa7fn9/ZTKc1TzPv+99FBJdqDTrqyIhLsx+q9tSfz7Ka2pOgp/Gyhg0FtKe3trdSQB9zJ9/fWyCCTpAkyD9/39lDN4h00A6/hEyaxTbq3sjAgWtQR1+0CuhuG7K0OiwAv+uSgEkU7/f8AZ1RLsrdPE+/v4IcrzoOvtpdBDsJmaUjr2TACO7ce3tqku61DtWnXmmgUNTTfrz0sgsiJM0Emp9/fwW7hWlmA2f8ALcLnQTA3p15W8V1cMQ1rSZMAT14rUZoj7dflEma3EzRA+3XqiadwVZTuUtp49dFE0E6dfhAWMyggnNzlQiwuevyoa8lDaEDSOVUO66P0hTn4IpTSuyUGyLjYabpZrB3qgN7pHVO06J6kU1S8xRBAKx9kxoIiiAMzsifRApg3Qnkmyk3Su6hBp4Qg5oWwLFwZ+pbAFloyguooFFcb4gP7hWBdL4iP7jlzYquWXr3/AC/lFEZUWXQFEYQRXI4pmUtJsmwsYtHZ7SfH/usholZ8J2V3cnsfOaTivNYDT3KwnEY0Q8gEaIPxGuwgBdPhtxHsGaMqg3/Cs2V0mea6KyfD2NDTlAC2QuuPjNCEITwlIWhTjufh4Ln4bczgJAXBx+NxcU5uI+Ftcd8pld7H+cMFxwfrigXK/q/jbfq4ZrvBQH4Xx7X4wwmcGMM6kGoXbhcfg8Pjsbjm4+PhNwgKGBC7BQAii4PG04p8zPNd4zC4HGV4l9JropWMlNtKpxVJ5JxEAEyFzYCoE2OxQrYX1CP32ISuALbzzCoB6CrOUU3VkQJ03SEi0eKoUWoJA0KU5ovJ2IRk315ISZg+YQFpFTpsnBjmNZQbYk6oOt7hAp7RMTFgFAAAKk71681Gmte4JiYdXz/Xsip9NhPLr0RJht5AvJ6/SVxioJDjYg9earxHANFfFVZNiSXkZTeYrUIPf2hJGwby/CSSQXmp9Bog0Akk/Vvr/KrtjNLR/aiJmb6/ytHDYXz8UNJhhk9eV1lGGSWy4ZYoSYEfhdT4U9j8RwYTmLak9fZG46DAMNgbENFu7opiSWiLE1pr/I8EWsrAMbQdJ67kmI9rZP8AkbdeHiiKMIy2S2le+SfxMnVUYnaY5ggSLnb8K4PDcMNLDJILiRTYfbTRUGQQYg6RofzRRrGKZNySJvm3/PJAS8tI+pn+U0I7/dHEyl4qHAiSBYD8VSvIaHF7qt337t50UaJiuzugRF5PX2UdiANzChsayZ376KphLnAF0tGx9/dUvxC/EECgoABTyVTelj3bQRGtoVdnQBJ9+tE85cRrHn+5cgdXVZjOZgaiLIzTsEk0nczYdaq9vZaLF0TX8eyqkNDfuI68lHYmfFzAUvAPv7o1Ojse/CxM2G6ppM263W/A+JEx85oLdSB1RcsPu1pvpHXkrA4/5C1xqf3zUs2eu/wmO3FYWtOYtMGQJt+kMXDBn6TP2H4XDw8R+Fme12QtEgjv9JSH4lxTgR82/IdyumfK2/EcY4bflBuZ7215U9brlsIa1xNTpFlfjFzmh5rSvcqi3LIBm5A1/lBokxlFRMiND15Jy7sn/I2I8f571W36A0wKg9cq+KdxJJLu6OvHuUdsYApTNLhr14dyJIi4rabBLJmCZgbdcu9TEmgNidOv4Rrei4mLGhO559BKxstpXcn7eCVwkSYiPC6vYD8sUJcJgDf8qufdpWtzZqRWhPX8Jpg0FaddXR7JbMZmzbYIi5kVFKnzUbCwpe0n16stA+gCgrciZ8PbW6ztkyGSawBvt6DvV7BlYJdOtDQePvpZajj9FkhsETvf39/BCYjkf9fL72GmqBdloddIt4edPFCr3EiuX3569+tlXI0w0D/Ems6jX976KMBkGHXpF5/MeEKBhzCDJm4Hl1/ioINwDPKkG9Nr01VAaxrQD/jy7/SfGUxv/lc615/v7IxLrOkHzJ5+/glDYMtobGlL0/Q01RDNpHfTfl+hrqi6JuAKwZpHf518EoMtymgJN9tfDf7KS4kEB19Ykn8xPKOaKhJBbq4m3P8APLS6jXWAFTYDbTrVQZYpAApyj8TbWeSmUgzUGv7/AH9kRARQlpFTQu86++llJEgOzSDURrtHt4qAyRU6RF+Xjt90hbcuo2utP4+8oGklw3vU0/furG5bzJE0Onjp7JIIIq4kX3B18d9tEzaQ0WMR7fr7oHZlEGAeUe3nTxRADoo2Lmsx4++tkCBQQAINJpz8LyfBEAgkm8kVvP59AgJuIuNerf8AxQ/xGnKJnw9tboNPaFZ21ppG9qb6pswLqOsDc+/v4KoU1cASdazfx99bKBtqR113KAjN/lTca929baXRDoFKgivt3++qACv0wKWAv4e2t0RNtIJmff38EM2tBepPn7TtYJhvBjurbb28UAkC99R1400QLhlAvPj17oFoy5qGla9a+aALcrakT1/O2iB2G0Vodff30spEwDJOtNdo9vFFtCInQCBrp+vupQRJGUbW/j3QQAnUEd9Or96F+1y6/nRM4QayXVN6zr+9tFA4yIgbR9v190EcQKi+kfj28UtbEAUqZp1PmjSJERETpH4QN7nNqSdfz7ICWkmnZkGxrz/e2iYA0vYRH2p6fdKxsuoKkCO7T9fdO4RBExBpfv8A3vogfAaH8QwEQBJMax7LotO9CVh4IE4zr0FeuoW0DQddStRmiSRa/X6RJAB2uhU1mvX6R76gdeyrKWpXmpMnwUBmPvHXelubQTz63QNNzfvTRO9KyltUXNkajXTRFExvJSmhJRMNppFUmt6koJc28FCJuOcI17hooYAJ80EinPZK6dLJjtBFdbpbRWNEAAIrsmmiAie6ikX5IBm3Qc6RfzQoKE1665KAINPBTmctoWLgzD3d32WwLLUMopCCiuX8SH9wrmkwV1fiY7crkmpXPL17vj/KCqigooVh1RFBRFY3YbWMk3WD/wDkJFluH9/Gp9IVfF4bcPGGWIhMXzaPD5GmXha87cSjaLNwzu1Wo2V7sESPkuIJ8lK1HU4EEMj7rWAVk+GsIwzmcCVshdsfGL6CCbW1FIKqM/FOxW4LnYAl4EgRK5GH/wDUGLhPycbwrmncUXbxsVmBhnExDDW1JXnfiPxHB4nicN2Cw4gZcOF1Fdjhvi3A8TRuNlds+i2QCJBBG4qvMYzf60n5PwrIT/kCQur8F4PH4bDf89haDYEqjoutsvP8Y6eIfcGdV6B9l53if/UYhERmtKzWMlURrVNG9CFAdJUIkACw0WGBMzWh5pXXgX1TCAKOnkEHVpcaoFNOR2VJ+o18FcQcsmo05LOQO/mqJOto5Igmb/s/lANmpqE0UgVA1RUBJqKaAaQpM0iIvWFJIOt/FQu8UVLdrXQIECwtqCadc1CSGgmvPZVvOSe1MdW9lV0LvpnlY9fZUvcCaeRRfiZtUjG5nR4mTZVuQ2FUwBKtIayXTIj6Y6ogDJy4bcrNTv1og9xcxwo0gzW5/aOkK9xd2axNoqnwsR2C4YjX5S2nZPXmkikUE6m0fhB0FwoeZhEdPD+NPIAx8IP5ihV7PjGC85TgvmaC8a9bLh60turMExiA6C5mAqSu4MRuI2WfSaUvt0VXAc0zAEAinVKLnf1Xy3H5bpM3i460WkcY5vayEkGQZ1/Ky6ShxeMcB7YFXAgtPV0jcHG4yMmGG4bbV65o4WD8x/z+JArZgm2ngtIx4AhozbDTqqm9LMbVLeGwGug5nA0JBivWifMMNo+WxmHlOgrab+aXExWi9AT5aJM+cSBI123UdZjjFXEtD2mYDrh3JZGXJcYIWp0vIFSZjrmqHsGYOJABNdlqOX0n/EY4hvhVVNPaoVqwsB0gurSwvPdugP7LQPl5Q7WdNp91XJmkyCARqrcPFIdDoIOpCJxnGl5g16+yXI0ado6zTrmhLppxGxwT3DV4EzU6/mqx7jq6tcT/AEsOsXiJFr9Qlw2k4gpWd0L20tqzMNNetVUR2XHSLjrknwzRxoYsNIn0qo0wSJzGpHf0FGzAn5ZvlJgu59R3IAkQeur96hd/adQG0xYdSEW1eCakGvv7yjpKctMUNRWevDuUcA+NGnl15aqO+mPqOh66KFMotE3OnU+CjVAM7INRuOvVFpDGhoqRSov1sh8wgA3M169kSA7CJH1tMgg0Pj4XVZ8OQRLYygzBN+oTOwwKAGsT7fr7pzFIhwIGlBtT20ugXdugBMdo+tfOTrorpyudHKG/SKgHlO/tP2TgEECo8JM6U32HiUpEvzAVEQR9v1tqjQghsZYMzaNfDfXZVhCQGgmKt0NL1rtevgoTldM9q8a+W/LS6Di6pBcHGhoJB/MeEc0GOIMCJDRexH421JVQ01yyDr4df/koQ6kmKUr7++lk0XNryCfP97aIAAkiDWB52/Q1uURLV1j6cvt7eKLuy6b61Pv4X1sloZcCYifq079ufgmMggRMec93tpdBNwJnTT+PZAulocS0jYi3htM01uiS0AN3F79f/JGBJfAkiL+/jfSyACROpGs1nv35+CIc2Y0vIHl+hpqlFAZAho0Ht7eKYfVXahFvP31QS5i86x5+G++iBmSe1eZpM/n7RzRItp9o8dL/AP2oTqRSI+m+tvbW6BhQGNhpSNPDYeaM6bzcef730QuCSbCZn38L62RZlINRJtSLen/xQEB3MGeUz+a+AQJyyKAATEU/j7yms2gBHdPQ5aoGSZkTeSde/wB/BAWntWiJp6/v7IgS+WzmsAN9P190oo4mIEDTbl4UGlyplgHaImJ691Qglzpd9IFBpH4k98qwOcDWS6ST16/ZAie3JEHW5/fPwQ2DTFrDyp6DTVQWM+qKG0U8vSn3QNQaNywZOn8e/JKDV1gDYRPfPvvomxCZJNJMROvfvz0sqgGQSDIMxNLx6oNgOgUFK9fb7ogAAg5YGkU8vbxTECv31679bIICImwNK2vX976J4rUkVOtZ/KAnSRbw6+yMRS9bR7e2t0CTFRemnXgPNT/8daH7/vfRNMk5TMGZJ9/fWyFBtG/XQQA0FTY2B1/jyUAEwdoiPb28UoJIdUXi3XlrdQVBzWFZB9/fwQWZgHWNZN/f31sg42HhFo6+yEwTAIJOgr5eFtFAAASTQnTr+UFjH4mHOU0ueupT/wBRjAxnreZ9/fwVJNz9p8/3si52WQLyKx15Kot/qcUD6xtVvt1Cn9VjZbtIGsdftVEgyaedI/HqjveZtbv/AHtohpc3iMaubLzr15+CX+pxBHZvqB15aJD2u8kdfgeKgIqTG96deqqadJhGQObURpXr3TSddFTwbCzDLiLkxPXLwVpNBsqiCtNduvFAkmx7R5W6lKCDHPr3RL7IJknUnaSlfgEwGEzNTKuaPJQQ1oARrTHxDSxwDC6dSqWjGcC5zw1uhcVoxhnxzhgmIk8t1VxRaWgNvEAWhStzGU7MPFLQ5rwXO5p8XBxwMocDTTdPw+GPmNf2RA01WplXToNU2xpgdhYzTlMGFCMZt2LUa4s6TUq7EqwVivigzfD3YjsZ+cEei6QosvD/AFbCKLWFKCooooOf8TGvJcc3K7fxIDKDyXFd9S55Pd8f5RRBFYdkQUURVHAYMtJ0i6ycVBxyQ+QFSOJeBDXQEhcXFa497fMaMJ0k5StrOIZhwcSvcuaHZaAKAuJ2Tiu3p+Ae3EaXsBA5rXRc/wCDE/0pldFdJNRlFFECqjNxrsFvDPOOC7DioC5GH8Rwm04H4Zm/8iF28fBw8fCdh4v0kQYouFi8BwuA+OE+K/Kf/qXUUV0OAx/iGNjD+owPlYWwauhETetarnfDv+otxAMbGbj4P+4IK6SBHChXneJP/cYlDei9I6y87xX/AKjEnfUys5MZKr0N+SgA1pzUjQEzNlKm1RoFhlHTMuoTupY+6EGBfxQMRdAHmszDtFSfq071ZUWryIogARImRNVQpBkk0OkqSZqCCD9/ymvUG+gSgCoEEC45fhGkJ7VwNBsldINdLkqOB03sb9ckY7Jis9dFVSvdEEmDyrX8+iqLXvmGlwFyDQdbpsQ93XXitGFg5GRiUc4Ub+fwnjpjjbWGE4AIAiqvx2NtBroi0NYzLFdyrtvhZexZw2IG5hlbsSdVTiseKvZmy2cLQt+F2mw60aBHNk7NzaBEnTzU26cZrpytaGpQmD7K/icEYbg5kBr4MdaJG4cjMTlDbk9X5LTlYXDacQmoAAkk2CZz2Oysw8zWi86ndKXUyxASzPJGVrModUc1o+dhNg55M0bFIv5cldw3w44mEMTGJaDBANyrsXg+HGHOGHscATJOqjpJVLMX5suLzmsQer0QJIaATzhHB4J/yy5mJA3ANf0icPEwnw+g0IEk/tZr0Y3rVI4NOGc1awB16IdkAUgbD8+6dwJw4Agbk8v1dVPuDFryPb2UXU9K6Ii0WHXNAMzYgBHZvE1nRGzRFzWevVTCc1uZ2hoe78KuWfazGcAIEAtEEDbXwlUktqBaZrc9SiTL6TI1PV0kAns2NZPVlUs0pe2O02x0QBNK2V5cIF8tJPWqIZgwYBNJvRVz4q2mZBEg3BPXmphhrcUgk5YvHsrTGXLEN7tetEjLh0Vg9ftQ1oWdh7iJAB3902G4HMCIEdeirxSWOyNqLyR15JsGCXSXSWk3680Xa2B8ozIJNtZ6hUueW4gzeXLRdLgeB+fhDEP0tpUUd+uS243w3hcTt5YJ1adJ/BRbXGL5aAKDTyk/tEVkGQKUAsr8f4e/BaHYbs7CZEXSNyMwHmznHKZOmv7RuXpVI18QDp1qjhdl2WZ7JgAa93hbxQJAvIEi4r1sEjHCDBygxEnrzRGrDLXAxaLA69/lXWydwNcwGaBIApHd420VfDuIa4A0mo12t5U0urMzBDYE98yOjf8AyWnG+jBoQ0GRQevp/wDdoiG2gEWved539EBBdI30oZ6H/wBqkCxqJgwJ+3trdEMQ2CKGlaUifOJNrzyUyS8mSXGYtPPxi52tVAk0IoZuTXz356WQBiKgg0HZpHd508VQxpShECKeXpT7qGSS0xYySbb/ALPkoBlEOgkkkm/f+zroo2RFDNKD7etNtURCCHFwzTSJiZ/MeEc1DRnc2QZp/FO8qCsQBWn/AIx+N9+5EzMEuJmNL613gV0hAsViomQSbnf97aJ/qq0gQAK67U9BrcoSS+OQFBTl+vumiWlxgit7Aa+G/wBkCmGj/ECLTQ+O3PwUi4t6z1poiRSgmDymY8pgHlCjRJAGWKCdOXhNud0EgkTN4ECvd6+KUhuTNJkCYze/vpZPP1SYqb/f9/ZB0SRJmkb8vHYeaACRAqdIivl7aXTCHATEx13+6DoAGa0b9U+88kWggzXMZnfn477aIHNzUTGh9/XZQgxU25e3t4oEWIgWAFJ5fr7qW/1ywaTSNa7c91RA4QZ2vNI7/fWyDnEzqTqTEdT4ITDoM5ia7z+fTvUgOi9YtXu/W+qAyA0+URTy9vFQxBN4rJMz4+F9bJtJGxuaRPVUDFpJrY0M/wADwCCT2aGDY6R+P/imJqW5QRaI9vbW6USWyIJIFL93631Rc7NqC4TNfP8AZ8kQS6Ji1z2vf38FAQDFuWs9aaXRfFZ0684090rXNzV+mASdP4lA5dQkEmY66uhmJEnv+rzr7+CDnSTB75+/rX7IgkxdtoAF9v1yugjhDoNTN+fdvy0ugbGSKxzjbrVEuBJFA2J7x+Pfkg6Se1AM1Hr+/sggdQzcU5c/Wu2iIkudMzuLzohJH0iDSg+36+6I1oANBpGvh6oDEjYG9aR+PVQVLwQZnUibV/f2QNyKg7E1890C21JnWKAdaeKA5jpQ0I57fr7qE3sG669CigvSvfWOtd0wOUxM+GvWuiogBJJqDMRAmfz1dPM0HKAB5fr7pQawKmP9fb28VDJbNydevudUQxrILaXIRynMAGmSbUkfv0CAmkTzIvPXkn4YZsZtLVMbIN7RkYGgUtKBMXFKqE0gpCSR11qtMiHZjP3UBH1WJ1QAA9U0VvXn1yQM11PdN8wASRXZUl4EirnWgdfwh8t+OQXHK3Udd6NbKHNa95fOdws2vcseNmfJcWgATlaZ81txmsw8J+URNzPW65wgtyl0Bxq43UrUrq4HEYJw29oExUlXnFYA6HCYWbhsLBww0NIdAuUMbDwsUjK8TtdRkj8R2d3y3fMLaxFFY/iXHKxzSKSYFOvVIzC/p2ugzmqVC4hxOYiKkKjZwuKzFcKnMBYrYuJwXEufxoZMggzyXaFlAUVAooMnxEThBcN8Ziu/xzQcBcLEEOKxk9nw8Iigiub0JdBFCEHDDG6kymDCnDBorQ0BpNyuj5itrWRBb2t0Q2tvFEkeKgcZpUoPQfB6cMQuguf8IJPDGRFVvmq0gpSilVGL4rnHA4hZNqwuC/hvhv8ARMxcPEeXyA+dF6PjeIPDcM/Ebh/MgfTuvPO+JcO5rmv+F5Q4yQCQorb8JOFh8cWcJivxMEis7ruLlfB+NwMZxwsDg/k0qQZXVKoD7LzuP/6jE5ONhC9EZheex/8AnxJkGays1jJTBp6hGkWoNUwECB4yhQHnssMFqeY369ErhWotqAmNqUJ66KrJsBbmoqCpBiDpBqhDQ4NzCN+tFMw7jsbJCYkE/wA/lVTmJzOcCTQd2iQhwPabGvOfyp9R7JynQBJ/l9UjUTRFPBAGbuEHrzQc6kk0jr+NUgkG/a2PX2ULgOQ23PWuircWcNlL3PeJioI368ldmOpMGqy8NjZHkCgcI7lvbgl4vHf+FK9fzsmLLlfiEkNlu+kJvlQypgzc362W8vGHhfLYyoOv71SENxBLwSRUEWG/huqzluhhFow8gImrgSIrqB7qt7SGl0wYEzaPwji4nDYH1lxLhYC0W8NguaOIxHcQcUkk7FGJdVuOGMQOYGmTr1ryWfGwHtwcNrBmOdwkdfdXsLcRocKzPZm3W6fiHFhDzdjII+3QSNZ6vbmObBgVjVbOC+HuxZxXnLhjXfuU+H8P8/HaHNJEZoAuF2ywNhoAGkARy/CrGMLId9IoLHTqiQ4TXthwa4RoNP4ITYlQP7hBFYIv1VANcDDpiwjXoQo6kwey2DAcNDvHrRFz2FpBgi4BtHRUYx/EPBy5GtqTvr6pMdjmQwggkwABXx8ChubZMZjm/Q7M2xaBY9CyytxJkkVA06+62uo2XEEOrIPj36XWfFw/mMJzZXA0kVPL9LMb79jO54NL6T16JsIzINa79eaqJIBkQRbeetVIOKOy1o1MdfZacrVriWnKaxbu/CUDQfUTTrdBjy7sGjhrv+1IoBoVF9QiQDcbaJgxwIBq/YdXSgQBNpBIGqcC2gAp13qpor6DtCRpB680GGXcqeu3si4g9lov5ykwyAR/r++qoxfRxx/cbqAIEGnn7o4Iz4rWCSXDKFMe7RYabrd8DaH8cCYhrSaql9djBwTh4bGMgZaETy/KTHe/Db80gODYmNR3ePgtJBBBsdtVVxIY7hy02ih671NEYsD4lh4oqw55MgCg1Pp4rNxrMPExAcNrm4kw4GgOgK08EGziFrABQwND1PcnxWtMsdBoRbw07h3o6SfjitfTK4AxUzpuphsJEiSZFdj+aFaeKwm5szSSS6QBfl6+CrwADhvaY7dhoBNfChRL0fBww1rnCCDQmaRN+6YTEkGol0muvPxjTRWtBENrINqTMetuUc1WYygGokRlNIn0213WnKjMQRVsiKz3eG2+qLZDiZIM3nXX9nREVfEVk0J8/wB7aJqxmE5pEgfb9DXVEIOzUxM7XrSntrdPAEGQBJ/y9/Ovgj2TSRIP+1I79tzpZCcpvJzRBFfLzp4oIYIDZHMRFdKe2igiAbzekyD0P/cg2omh5zTz99bJjQgzBmTp1/8AFVDRAkAyDSL+fvpZAlpAAENtAb7bXp4qDnIM3In7e2t0G5QJrGac2b39/BA5JEVEk1GvP9nXRQG3fa3d9rbaqsEZhH1CkxHdTTu/xurCOzJAANe8df8A5IBDYiGxYUpH4vS5KgmKzMmvOK/s+AUF7xWRXXv866WUl0mYyzYDyp7aXQT/AC2tpSNP1tqpALQZnnEiJr4b76KPoeU1B/Ovf/khUxcGaC3Xf/iqDBLie0TNzvHlMa2jmoNMtJipFI08Nh4lIWgxBkbBvt36eKNTJNSTUE+/vrZA5OYG1zM17/3vogASaGTPjOnKb9wTNY6dzMgRH8f/ABQDR/4mORP29tbogsaIgxl5Dn6Tp7JtJObW/wB/39krRUCp7Ukg69/v4KCaAU1tpp+hoimsARmvSBWdPHbbVCmQE1A0jT8TPilpSKaCZIj390NZGYVqZuepr4IhmlwjMO0Zncb19fsoTMRQzT2/X3SCSZkDcAeX8aXRrAiJ7tNetUBJ7ECMsHSkfj7koAS4XnWTr+edlG1AAmNv3510soBAAIoDUR7e3igYMo0VrsPL1ptqiGgC0DmJHPrVACSBU3gT7++tk7YIGm2n8eyBDcffefzGvgppTKRY08qeg8U0A5YAoYt7e2t02WWgCJNzM/f31sgVjZrp67+3emy1AuOX599EQWwIIPO0dU7lAK9mwpP686aqhAyDBiLGB7e3inAbTsztX38b62UawhnmXHNTz9/BQDLBiHbj8e2l0EAADdO4bdeCIIFPaeu7VQRDQBA0M9U9UagjMbXM33/eyIfDflfLu0SDHaoOZPjfwSk18bAR9vbS6naBESHE/wAfx4pZgTLYNtv49UBmIIMAjv691o4NsB7ics3M36/SymIBJmJGWa8+tNFr4VhHDibmpHorCrpJtQnXrvR7qKATBPgOvBQVrWhsqyBIM3i/XkjGaJNZUigA7k4JyCaGEEDA1pIFYpHXNAPDsPPGmtE73hmFNibDrvCpxWuGBDRyRpmxnnEa8xAJAAVGAz5mK1jgYBuLR15rb/SslpMjILA0KshrDEAbhE2XAw2lz5FBt1VXs4VjCCK96XDJ+YGtIAN53VryWNJJgbqKqx25WhorrTRc7Ge6MjbupRbwQ9uYGQddOvVVY5ikCQKmeuqIKfhuFk4hkE1qTv8Apd0LkcFHzmaHn1/C64WVMogiiKeMH/blcDF+sr0HEieHcuDj0cVjJ6/grEFAlBFc3qQGQiEEVRww90ps7iPyma0AUbJUi60+WrOY1KjAcyfKdSny0oVR6H4Qf+1W6Vg+FU4ZbZWgSUJUUVGfjMbGweHdiYDPmPFmxMrlH4v8S1+Hf/1K6HxLFx8HhHu4ejt9lzMLgvjGLhjEbxo7VYzqDV8LPFYvFu4jFwPksIgiwK6y53w/hviODiH+sxxiMiwdK6KBXmGrzmK4nHe4we0fpXon/SV57Fn5zzUGe5ZyYzC40hSCBOgSh0m1bo5gCCb+aywjpAoK93XkqnETYkJnOijblVOdUxT3RUzVkiSTpdKSCQD2gB14IzrABO6WNPpg15n8o0NIn6jYJXGnIeahOUdmh5eSR0AKtRNJvPPrzUzS4N059fbVAuj/ANx169ErC4OMGppPXqq1DjHLcRxAALr0mFfgcZ8jGH+eHqE3CcA7GbJGUakCvguiPh3DtAhjfFHSbU/1vC4wLR/bbGoj00SY2Nh4Ulz9iBc7hWYvAYTgHYcscNt45rlYzHYRyzmI15clGt2RXxGMcbGLoyiwBqUh+mPurMs2iTvolLTB3BhVzqzBJ+Y0A5RuLynxSczjFSYvU9bqvDb/AHmzY2NhffbmpjuzY0uo4OMnx29kVo4TiX8Djh5DQSIIdt15rqYHHni2mMEx/uTr1C5GBgDGx253ghxiladeS7WG0NZlY2KQGiw8uYRrGEeMWAS9obM9na/5TYbGEgT2CQI+2ngmdBMDTr3Qe2hMS7bnbXuCjp+LOIw3NYcjn5tBSZ79+eyz4bsQOe3GE0oXT9tcquYXYmGBjGhqSbGK+QQ4sta7MHnNOl5I9ftCOLJxZyiRQk1kdCeSxHEe10CI3E+vlVWY7szpFWxYWj8KtwcZmrg6guerKO2O9KcV+Z+aIJ9epSk5WktFr9e6OLlETUGvckLojMTNLBVjJZhMznOTBA29vbVNWxEGb9dBJgY7QA0tFbG0dbqZsmKWVLSdrImN16sABMgRSpOyVz8phn1Ug80HvcZgQOSmFhlzQ6YaDr19kauX/CtE01162VmGIeCTAaJ5yPdaW4MiQCTIm0/z6LbhYLGYMFrSYrSkUP5TbMm3GxRRt8oFJ2la/hmN/S47cVwlsw7rfkrfiOBhfKGI0ZXggQPL8LLhwYsW67fwi6709Lh4zMUg4OI15IkVrHQuqOMxAMMhrxJERFupC4+E92HxDXdsYgdlp1dTGxHPxB2pNpnTT2qm2phqt3COaC99A4mevv3psV4YDJAMQSbkz+vBc4YmISXl5J226r3KOe7EIc5wfl8uqeKjeu9jivOIaUbUzv1NtVdw7cray07az+b1sFQwB+IGjWx06t3LrcNw2HicPne3M7E7U6R3bXprdajnn0xkAMBGWIiIpHdtOl55KBoAhwIgk3rOtd4ubRaq3HhsE5jlcXCYOasxfvtXwSnhOHMCHEWtptHt4rWnDbEMMxahj9fr7p4MAuaRBIj1/f2W3D4TCJrnkiTXz9TJ1U/pWBxMvAuNzt6U2TRtiM5g3URpWdPGLDa6DoLRmLQ02rSPWL1vNLLe/g8NuYfMLQAbtuNfDfc2VR4RxccrqzSRBmPWvdHNXRtlBdJkmZtNZ18d9hZEQCNRSNRGn631Vo4PFaQexWKA0Oo8Jtzuj/R4wH0mL1IrN/Sv2QVTzOpvQb19TpYIXdXNM2jXu35eKu/p8Zrg3I6u0Ujqn3Ufw+KTAw7i0038p8Z5KCgAHDcaTe9DoK7c9bJzGaRXlMdc/wDXRXDg8cdosMDmJ5+NPAWqmHB4riZDAIEV8v1vqqbZxSIoSdreHnTW6FzSoAmc3v7+CvPC4paXZWa0zc/3X7IHg8ac4rA5TMT3Tyt4oKY7dJoe405e2ilQHXM2mvWtP8lo/o8UiBlsP8qcvD11UPCYxBm0GK+frXbRE2zbZgbTM69/vpZMGiO0JIMWr5b8tLq8cLigkwTresxT+PEqDh8SIyzymn8U75Q2pOgpBreadf8A5IAwDMCecd9dO/SyufhPYIymSayPP97aKrLiO/wLSQKRqbfrfVAQTtXu8qe3ihNABWa3p1z1sg4FjSdAN77+HvRMIzQZAvpPUeSAGp1JmkmIGvd7IFtbSBSIpPd7a3R1AgwYtpt7xvqlcQ3ujfz8Nz4IJOVv1AkVqb+PlXWygDTzg60jqncp/lBqRXSZ/P2UDhFSIMER9v1vqgdpB+kCLdDzprdHs3vckzA8/fwSAmJJihrpz/f2TCJmpIPK/wCVQ1C6zhFaX8vKml02jSAQDQa9ct9UoFDvGhpE+lPNFxkkSRcdr7/v7IFzARmoK6+/v4JnOtlkGsDX+eXilzGZAIdS9ydPHb7oOLailr6fx78lAWumJtAjaNP1vqoJkiSBWQTTn+/spNSJjlrz+1/sjMzXYQPt+vuqJJDhcltSOenjsjmtDdJqaR+PdI8tBrYCY36+6LnXresa237tdkD5rXvFfv8Av7KBxDWmTAg+OlPT7pdDQEUiB5e9EpN5Mxp69a6Iiw4mURNNzbqyV2I+DzO1Z/MKsvkXJN59OtFJEVPK1AO721uioA6BqKDr7x911cNpDA07VJXMw3F2ILmu9fPxv4LqtvfrqFYzTc48VCKfhSg7uuuakGNj3qoV05mj7pmEuR1kX0TRE0pt10UEJDmwRM2kdclJpOkaoGlSEaAVtaOugigRf7qsjrrxT99ht13pSZMaRfroogGoMmh2VeO/FOEWwXTSfVXDWaSiHC8xtCKqwsdgwhmYWuAiLLNiPzvgSTyC1uiCdAubiudMTDdkmOzbZwpjiMNseMwF2gvNcM+eLwhJnNQL0rbKWaaMooosoTH/AOBy4HEDtFegxR/ad3LgcR9Szk9XwZ7owoiub1JCiiiDGzgXFuZzgBvKb+haf/5D5J8DFzUBVw7RNli5V4OLIeEaDlD5Kg4XGBsCNFaQc8WWj/jZm+YCQLEq42pY1fDmubgQ6lVqlZ+FeX4ckK+V2jIyhKkoSqjPx/DniuFfhjF+XN3FeeHCYeG7Iz4vhtI0EgLr/G8/9C6M2WmaNlyMXC+GtwMF+HnAzRiEyors/C+DxsA/NfxbcdhFIJK6UyuJ8Gdh/wBXiN4XP/Tx/ku1PcFUR30lecxSTiPOmagmV6F7uyV5x7u27STSBCzkxkUGqJdHNoS5gPdBxIEmh2WGUc4QQK0VZzXqWoyR/wC7dITSdBZVTCaZTM7JaZeQ0lSlJME3JUJrJmh+/wCUaAVkXPO462SHlJ05ppInQnUH390hMCSaKtQpo0dR1utPBYTX4lRmA3oFS2C45iBFbDrwXV+FwWE2BNAq6Yx0GsyAA0SuIAJJMfZMRAG3Jc/jXy8tJIbExHqo0tfxuB/tpYDRc3iWnFxszGuIiO7bxTOMOzgkCbmpn8/ZRrg1oyxIFDMU18NyibX8J8JJh/EAgEzlF+t0OJ+GsBYOHhrDV5cbbRyWzB4jPghxdWjTTrwQxcWszJmhF/5TbNlcXGwXcPxBY0lztARXxG66HB/CGPwRicU45nVDQYV0Q4OdlLoEHl37c1saS4Sbd3Xkm2dsWP8ADxh5P6LC7QdLiStJOU9sC+hpv7eCvkiIoZ06++irBAMTOxPf13o3jlor2DKKQ2Z68CqCRAzfT/rFzzjmLJ+IfhYJYX4owyTrr1toqw9j2jEBDje+t/UI643aw4rX0M5thE9QVh4kS8gkAEU9PKQrcR4aACK6EikdGyxuJc+AYdvsfyo1Jo2YkXgE1pX+YULYEWAqOf6lTCaS4ZWhwsTFI/C6DPh4a2XmXX5yhbpysRskGCA40WjhsBrcRjMon/Imvguni4WGMHIMMEWE6Doq3DwmMww5jZN5IqT0FWOUUYvw/hcVpnCaz/UtFeqrk4/Du4Xiw14nDP8AkPJd4iDEwADdUYhJcZrNTmsDp6GEY1twGB+I8YQfRxiYXaZwuHgYYa1pMCZO8X779yy4nB4TsQ4mEcr5LgRbw/OiZnHYhaXPw25mmHmL9VRrGf8AWx5bh4YyuDWCQQBfy8FnHEOfmNG1oNTy+5roldifMc/DyN7LjUzNNj3RXRVNw/7IiS6agjTu8baqLbrwvFl72lry4GaUvb8LP2muIxARUAg3/mq1AnKQQXAmpJqD3789LKlmG1zCXGSIrFI6KqY+hV3fE9cpTzneIkA2Gs/myV7DhkEGSbO1n83QYdQQARt1yUdjtMVNBSQJr1KglgO4mgp3+ngh2mutW8+vjVRxHZ017+oRVvC4Ze5wpWABFp68V2yZq6JgiJiOpvoub8Nw8pt2YN97ei6ZJyyf8r063oNV0xeX63d0UyHcgNBfW3hbxRDQSNBN58J9a+CFjMiKwCdO/wAL81C0yAbTB3mI6HituKYclo7IBIH5j720RkFstFANe/8AXjKLHkAGzjGvjfxvqo40BIMaDuP68EEOrb9et+5IA57qVDgQRlNOp907m5hB2IqJO3570oOZ1SBJPhTfxFfBAwJJzRmNI3mOqpmiIbMiBp1se5C0ClI08beFvFEANYQ4yI7+X570AilXXBkkadGu6Je6SagzI3tP4SP7Vwajy6kd0JjS1RXSRv7W8UDARtoLX6hAVoYE7/f1M/ZM1v0wJE1r1zr4JADZoqRX29fBACSZc2hMxG/RCZtiXAACtqdUQeNWgWOnj+O9MzT/AMZodafo18EEB7TQeX791HHMybdnQeXrREASBoYmnXkgQXMBjSo+/uO9VBbEE3FdFGAh3ca98fpSRGxrAHXLwQjtw6rbRHXOnigeTlgEVA8EA7M3NEmD190XCaUqNeufipmgAgUjTru7kCZYxC7LmI5DrRHJhuEfLaTAFG6T+lIMwa3tr1HimIkip6EXQ2X5eG4EFokgnzv61VZ4fBLj/bM7zUbK0uOWGitNOt/BAaxz0628UNqv6PAacsQ2Ig1kbd1FDwWFMdps3M+a0hsdw59bKRZo1v14qaXbM7hMIyYLSbAfb1SnhMIf7BsU1kXWnN2jEW9f5HehIadxU9eXgqm1Q4TD/wBnUNTP3+yh4TCf/k4AxHXjTZXAbipoUeerudupTRtR/SYUEtzOpr39d6g4TBg1cYN562VziA0uiY6/HcjBJgxA69kNqG8HhumazTuCP9Hhf+RJG/W/ir4mAbnVQk5raU68fBDagcFgB0hrid58utEf6LAl3Z5QrgPSkdckZcKaan7flNG1P9JgZictTz680p4TBMnJ115K6De09e6IMTAEaIM54bAH+ECO/r3RPDYLvqbXvVgBBIdABp19097UJHXqhtUzAw84IYARUKyJ8uvRHWlAmA/FUCi0RHf13pgNeVkAJjrq6IqDSTFJ67kBAk0oL167lVi8S3DfkYcztUnEYhdnawmBSl5VODhlzhhtbJMS6LDdTbcxW4f9Rj5i17WibQtDOGd8uHOAO/Xihw2Hkx3tzSAL6LUKqpYzt4Z41BPLrvQdhljp/S1BU4s4j8kSzVE0zktJ3JQGutNev5VJH9M8Nkljjdxsrwec7ddQiK8c5cJxmui5zjWc3itnFmIaHTFY0WJxigqVvENw9OKwoocwXqGWC8vgE/1GGZrmEyvTsssZ+tHURQWAH/Q7uXA4kDMV6AgFpnZcHigM5WcvHo+HrNCkKEoErm9gqTKiiDlNOLw+JBBBW/Axg9n1AO2SYoGJVxqdbrA9rsJ/LcKa28HjoueBJrfdIIeRmcYWdnENA7Rnmo7iGEHtA8gsyUd3hI+UMpkK+d1k+HuH9K2J8Vqld54wMqQhKkoExcXCwmk4z2NbbtWWR3/SsQQ48ORMxKX4seE/pv8AvM5ZNmXXDOFweKf+24PisQ/+5B6XCxuCw25MHFwWjYEBXse14ljmubuDK8mz4PxmK6W8KcNuz3L0HwzhcThOG+Xi5Q6ZoUGl5lpXncQlznSdbTK9BimGHuXnCam1bRRSsZDNICWSQI8ipZBxJINvz+VhhHTaRaoQa7X7KGTSa7qD6agEaSigRJhsc0LyRfZM4nKZrNz16Jb1KrUFrPmODZqTr19lrxfhjsPBJw3Fz26U6lJweFgO7WLijNNp9/ddkCQIo3SFWo8sZGkbbLRhPcHM+WcsCSevRdjiuEbxWGzDJytBmi5GMGYHFOw8Ml4AitwT1dHTFceOxu05+KSBQyp85mLhh7pGISfLlt3rJikDDaJBdcgWhAGWBpJ8UarVmLWu+lzSIoaR+Puk/wAoMl0iO/TxVWGYxGzIE2HV11WhjHAQxsN7NOU66ShJsmGzJhgkSXVjbrVJiGDl+o0vaPwrnOBlzqDbetPVZsUxS3dfYqOknSDiG5w1z4dMmRr+eS6DcUfLnDIeDQbee1LrzuM4OxSQQAtXCYwwXEuc6DSP1vyVcLO3WwsXHxic/DFhBqCR14aoP4TGxZf852E5tGtFR3nf2WvDe12G12GRlcJonDoGw9uj4oac7E+GYmPl+fxBcGmoa3LXUyfXVH/pbcEH5WM9usEUO0/hbs9TFye+teuSrc80No3RqOVxOBxeGAHMDyRDXMtTdZMHCxjxAwnNILtxRdzEcXsawkCaCR1yWY4gZiZoyg667/mqjc3VvD8N8lzhmDqkdeBC11ymgk1VPDvOIMroAHKJFvwtBADTpNoVTL0rwHwIJAOyXPUtYRAnkL+iFRhFoAmIqKH9eqyBr8xJzAzMn877bIw1uc3NlM5gBQd8BUPcCZdBNaDaa+/spi53tgjla/Wu+iRgyyTc6EeXvG2qjUI6M2Vzpi3nT2j7rM7EYeOJdBY6haDSTfrRavkgkh5yitqTWvhafssHE8J/TkPaIwzzk8v0jVHHe5jozHM0127/ALDvVz8Nz8PDc58OImB+fG+iTh8D5oBxBDbgHUfjdaXsBPK4Ovd96bontZ24bnUOIDBqAKdUtrdBxa2AJIbWNTzn30VjmQAHwDWvXdfRVvBH1CNqVI7vEU1TbpMZC430Ca1oIoNbedEGugxfcHf80FU2IQ6GzAJm/v51SnCOGXZqRQ0v1SiNJNKgGBaKR0UQwnEZEOOhNuY+yDWzUUJ/x18/G6u4bDDsVjAJaSKBth0DTRWFdPhWZMKp+qtB4D9fdaBJBJINDpas/iUMgLeQp15id1JEd5mfT7RGy6R4rd3aWce8xF7etCjLSAIoaSOrSUpEOIpSRy0nwumMgSZnNpvHrULTIg5nA86zffzsoQAQaRA9f0e9LhitRAEH/wAY/FE5Fba28a+8oA4GL1g1nXo+CEAOgAAkn028qJvrGx256etPukAAcQIippt+LIHgiLTPVfA1TNEOg3oLdc+5A1IEz2vG3rdRlYrtWeqSUEdJEG/d5eo71IaDWSBMfmfC+iGI4xF9SevCdkXmGkCpsN4/iUEA0O8W6508UJlwt528fEd6gob9mwju/mqPazGgn36juQAunu7+f68EwFSSbE0/XnTVRzRyjeetB4qWqRqRenP3VEBLgG6HWdejdGSW3PMi/Vu5EiDS5P3j+ECeya2ido6HiiIAA0Uo2x67vFEiDsRqT1uaoQP8hy+9ffuRIJn/AGn79FAYMyIk9fiiA7IFvPToeKaARTlSadWUgAcrX8/sgUEt1g118/fuTVJ9R4fuyBcRSt+vdSZmKNPPrUhBKROsDXTqO9K2ZNKV1628EwzAyJMGefVkdZBr7dSgmXMALxTr7phOpBn7ePihJioqJ6+6MmZAgzNb9WQKSamkDXrw7kIgXkcuuSJoR4Xt1RSljXb390EA39USa07+vNTnW/36KBvItPhHUIB/5f49fhGoHnPXmpBECO/39Ci3SUAvWYJ5cv2iHTEUKBuYivX4TDc3nTrkqCBXrrRIZMCvX8ott9uvug6YB8+vFEHQ6oCQR11ZE3PRQAOv02RR2EzbTrdSYAOqgIOus9eaIM12QTa/p1ZE8xa6XzOk6deqIJgnXr8og+FZmUuI6Gk20CaIPOaJMQgusNKk9bIqgMDn/Ku2dK9W8VraA10CmiVtswuBE9dBDDcS4uNSbdeKzpvfQscRjGKudedOpWgOcYoJPXus+A0ue6TBNRWq1ZZ+r1VRRjPxPlOLGTM2XMZxXEM4j6yRWZXS/qG4bS18hwkQPt1osrMPDDy0sGaKm/XRUBxe3gPJxGuNwW6bJsOrGnkO5K/BbgcM/KfqFzXr3TdpmGJdUDz6/SsSsfFOl5sBz1WZ1DFhsrcV4IOypv3LpEPggjGYRcOFF6hlgV5fBdD27Bw9V6ln0hYzahkUEVzA3XD4wRiOXdF1xeN/5Cpl47/H+mAqQiUFye1FFFEGDCxmOoWgneFuys+X24a2FxgYcrfm4rmZM8N2V1p89TikfMcGGk0WjgcA4z2h5gaqhwDXQwgrXw3zcDLiFhDTqrEdzAa1mEGtFArAkwSHYTXVrunWkSUJCJQQYfi2JwbOHH9Xhue0mAGriHH4Bhnhsfi8A7AyF3fiXF4HC4IdjYIxSTDWkTJXG/6oMwzfDMIA2GWqKVnxrisFwDOJ+a3/AM2rv8BxL+L4YYrw0GY7Kz8D/Q8WwvbwuG0i7S0UW5rG4bcuG0NbsAiK8cxhuuaaLzodqJqdTX+V6DijGA82ovPCIgV5pfGMjTNiAFINSNpg2/hSA2kyETJqdToubJHTUa6hSTcUO10SR3jkVAKUAJjdAszRsN59eqBIJm3onMmNRr17Kt7jHoFWofBfhYb82MCRqP17LpcNx7Hxh4WE+BtVcYmtpGvXuut8N4n5mEMMFocBQZfv+lW2+PDvUIaMzy1sxWW8krntAyuvzUZiAxLcvNRZK85ikvx3YhmCSbe6Ijs1gQvQPyfLPZlpB06pyXnWnWJNhKrYvvSIArPVlbhcW9lDUA03891U7u7RNT16pLbEdfZFnTZ/XN0w6xv7rPi8ViPdAaBzKqLnG/RSipJ9ELlW7hPhx4lgxXPgSZgVXQb8NwGDsS6Bd2yy/C8ZoOQ05yur31cKDf8AlCEww/Dd/bYA3Yjrmrs7XPIEEqsk2kG/XqmytA7VY/KCTiGYwxMipMa9d6Hy3ONYiYiJPXLROwySKxcGNzXx9FS88QcXC+Vl+UAM8mvXPVGS/Ic12YPkmgnut+1nxom3fItrb2W7Ebmw6GHAyKWMbeyx47mOfDhUib+/uo3jQa+MQDDq6wg8o/FVuZIq6pdf1sudh4R/qMMONQe7T8xRdMjLMVFdVTIHQXVnqk+iqxSYJa0ERBBEAi/W6seDAE01gdbJS4CaxsB1z8FE0oa8YjBvOUuI8OtkDRpcKgA15T/Peh8sYb3OzQw0I2Mx5W70zwSe1cVA5dHwRYraSCQK8+entG2qDnsL8j4INqW395+yYsOUtcAXOsOuYHelwOH+U8YmL28R21ht1ohVjmFn+000tt+vui0QyuoMe/7+ysHbeZADRPnNf3voo/EZh4zW4lM8AExU6fr7qMMPFY5wMfJkmgJJ65LOcZ7mggQIvy1r5I/EXh3G4mwOX8/tIxvzMrTMgUj7eyrrjUw9Xjut7edES4xmqSKTPv7oEgDJ2YOvWl1bhtzyTmLhQiOvJHQ+BhOx3ljABFM5Gnd42XU4XCw8EFrKSavme+vnXVVcDitdh/LMAgU2c0Xr5VWjDaAMrQQXEEjnFaedNLrpjHn+mdt0btjbMI01k/ruRBaGG0Qa71/XihP+TYoAY68O9RlWwPO2vXctOImk0Phva/nXRR/Idm8R1SYog+o0kzpav78VGGh1uafnyrogZre0ZJEmSNbesC6JMkCLgaWHRMJA3tZa1vT286eKd2kkyQCOvG+qqIXSCQJFb9/8T9lMozUrW9OrBAGGzakzETX+O5EtDaWABFqR0PFAwA3BG8UjolETepM0POPKbKZaAzBPrG/jdQUhxgCkAC+v4ogGJlzSDtXlNPSn3RcKHQ18tfdBwrJoLnruFd1CHFvaJBtP29z3IDJza5ppEXj1qltyse/bwoEzKV0NYIp/EmyBIBkicp1/PhdABh5QZcTJIqedfQz9kQ52bavj1UpQxzgGy2KTyr/Pci0Or493VfFUOXAybNuBv+rIxAMk3E78/sED3k1mfD9BFrTECooLG3QNEQA1xnwie/8AZRMw40itCgQTEmTy65+KY6ugydTQ7/juQECpGx8eqBARI1FPDqqIFRpG2vUJdhYno+/egB7VxWteu9M4zMAkzSN+oSuByjR0U7+j4IxGa0CoBHWwQGA0ybDyjoIwAazXb7+6Fnd1/wCfC6h2janXf4IGqRz5b9FGAeQv19ksnLI21r17pqaC1anrYIFcRmiL6ddyAHZ26/lQiSYg2mnXNEVG55dc/FAJvSkmibLTqfNAXp11TuTRpMyevRBABERIMDr7qRNaU69/FCakb6zbqUZaJ3066hBHZYJnn19kO6sdexUeWhp1HX48UBVoJNOR65oIB+OvNQkkyKEX68u5Md4poDugII+6oA1i+/Xcia3uhEyM3XUomYkGqBo166skB7NT10E0jeyExNwTv13oiAEtgzXREahAVaBMzFeu9NaTpz67kEoJmgv15JcSQ6d6R14po8ev5QIDmiRIN0VAD8gwI7tVGWjfr3CAaBq47deSD2h5aczsragDfT2UVdgDLiGaUkkq7O0tLgZaBNFmMADNOiOLiu+UWNw5BEEipHggRuNhvGmYCda1671Q1oBLqidJv1+ld8xvywwYeISBBkeapGGXNDXgtA/1uRt6qKck4rg2zGfc9eSTiHluFGrtBsrGgAAf4wLLLxrwSBZaxZrG45julA1+6YgDx0S6i/cugdhIe0ihBC9ThmWg8l5USHNMTBBjRepwzLGnkuebSxFKmXMQXXH+ID+85dgLkfE/+VymXjt8f6c83QChUXJ7kUUqog4sgXoEM2Y0EK/HxH4zczMMNaDA3VFxAotPnHZBcABmPNam4j2v+VjNIabBZuHDWGSFvyYXENzijt02OpgDLgMAtCZLgf8AC2dk60iISjdA2RXP+J8Hi8Qxr8CDiMMgHVYeI/6mcbBxRw84gaQaUC0/Fsfi5wuH4Z2Q4hqZhZn/AA34qwHNxtNs5UHQ+E8Pi4TMR+M9pxHmoBFFtJqvP/C+G452K57MSGNd2pd9S7+qop4qmA88ivO4dKBeh42P6XEmtF51lDB81r8Yq0CYy0Cl+Z+yghraSQOuggSAZuTtouTCQf5CgpyPmoDykddShNLAnmoJFItz065pHGCTN+WnWisiQYMgcuvJVEVA1J3680axJlL3eO1z15Ls8Jwp4fDlwGZ328VzOEH/AHDBlkF1eupXbfrN+S074wjhFSCaKrEe1o5XgfpNimTsTvdUY0NLWgRuSsuojHfH0mJo0Cs9+/Nc7Gw2uzFh7RsAIHNX4ji+JOVoF407tuSpLSZoRBoZqT+fRVzZzGWDAEWKZjY7REDTrdaJbFGtjUxVIQDSkeybbmH7VTmNcJoBy6skLC3kE2I5wxMrb+6Vr3jZVjLWz4biHBzaD7rs8BivxcFxeZDdTqFyGkGCAIiq6fwwtDHMDjnnW+6K3BokmI7utilJ8DuPJOActpbukxiMNhLjJ1nfZQIcXLiNIoHUM7TTrVXF7jDQyCTEk1746hc8YvzuNwwwy0Gb0W0y2uafTZVNA92dhBIaANDEiN9uarc5r5zxlItHt3RRHPneY758J870SvA/yqYgR5fiqjUMMPI0nDEwKCde/wALoPdxIbmw8uWTQ1dHd4pxmBLTe8+E/mirdNHAgtrc+HoUWTdaW4hpnmomefQUxW5opAuDeep8Vmw8Rz8NzcxLq6eXole8saflPLjBitKfz4ImjcQQWHCeYz0J1B/keCy4eNicOA3E/uYM0dqB15p2te3tFxc91+XRHioGiQGmf5/B8EXi04GPhYroZ2jMxqOj5J3uDj9MjkZgfxfdZOAaMN2IJl8iD1z81eSA6CORJ109wovHaYLwXloLc2aCNzNP1tqrOKa08M5r2F45CoM1P530XNx84zuLS4mSI9OrpMXiOJGHlOI8NdAIJFD39Qq5WapmcNgPaS5z3vB7utVbicLFMM5W6AnwNfJVcK7KXE1ET6T1qtMw7LrcO59AI64SWMuX5bh8wOAJtFeqlOxxDXAUFaN1H4kLVjsGNg0IiaEjoxBWnhMA4AzOAdiG5IE29dlZNrllMU4bBGHhjskOJqKaj1jRXNcSZygyAQQadSbqHLBsBlI5RbyTYLf7hcQd4JF49aro8tu7tC4mCQTAEW60HclYS7K0ukQIM9c+9O53D4Rh5ALQBXUdBKMbhnBpD2htTJpJ6KJpH1EmRSb26nwTAwMuWBXx6i2qhfgOBc3EaG0qTespmfJIP9wAZXT2uYn08JV2aI20EwLTNLRPrXwTTIpJJi48beNtLph8tzp+Y2c0Dta5f3ZBjcJwB+cIAEdvnP6lNporHC7a0jcX/XimaMoDZmAZrzA/PcrPl4ZIAc01NM3W3ggMJpEfMw9IGetf58VTSXByjfr72UBAMisePVr+CsOSCA5ogONH7a/dT5bQ4FrxR0QHcrR4IaV0oJ0EwK0/g9yBGZvavB0638VZ8pmQQ+aD/PnH3+6JYwyQ8CA7/O3U+CJqq80uJJkmor1yr4IuAhs1AgUHW1vFPka1xhzRWBXlPtZE4TQyfmNA5u8OihpW0FwAcdOvXxQPZlzqAjfn+x3K1uHhyAHC5qTGn7QGG2A4PYBQzO5p1qhostEjRuw62tqoRLQJMGhIPh0fBWZcMNLQ5lJJJd7+CLRhOOXOJtfWP2hogJimoi3W/godxWh062Hei5gaCRW1J8fx3pXcxN468PBVEa0gwDIBNz4e1/BKJoIE0nrxT5SDUzFPt/NEprAvMVnrdBHGk0zEde3ejmAzagT19vBKXDKDd2w67u5AkBtJjl1yQEug5TJNj1508UZk1NSJnrvSCNXUArW/UpxNIoSgIdEnUDXru7kHOAMHTWOtkGEASIHPl0ECctKAQb+X5QOSDc3vXrcqBwMVO9EhpHPr3Uaag7+l0FlhOkad/wCvFMbEG2teuaWgjU9fhDODvPLrmgcGQLifOeilzR9NLdfZIHh0ayJjlf8ACOYZ7yRYddyoYABsTeZlMAbSQT17pWkugAyCFC6g1kGeXUqAkxUV1G3VlBTelz13JXOINp6/SDTYRSyoa/jt1zKYnszeh165JZIM71680eekdegQQbTPcgWyI3vHXMqHs/nroqbVIOvXiiGbpv8AfqyNARIogKWFRr13KVnZRUeWsZLuuqqn57r/ACnA79eCOL2nsZObUjrv8FoAAbBaB1+ghIpGJDvoIgUMUUOI0OrLRE1C0sDTEQmLWUJCLpnlrqZkW5QPqiOfXNWMa3MDAJ1ICqGCzEc7O1pm/XUoI5wAqWgd9uqql+NhNmXtJFK1V7+HwQ4wwTN1U5uGxpdkADRNor15KKDXB5kkwayufjuzPLhfdbRDMExSBXmue69TfRbxZJ3eakeSmpNyN0ASTQ+K2CTlqbDRepwTOG3uXl8MZ8VrZME3C9ThRkbFoXLJpYFFAisCLlfEx/dK6i5vxMdvmpfHX5f05ZQRN1Fye8EVFIHeg5gx3MaA1oPgkcDiOLnCp2C6PGY+H8qG5S40hZsANxcTK52RafNZjS9APNPhkucIcb2T8ZwvyHj5YLmnWFTgH+4EV6LBEYTe7UqxKymG3uTLSBqoilJQc/4nhfEMVzDwbsoFySFz3YHx1gJdi0H/AJBavinC4+JGIziW4DBclxC5rOExMV2X/qmGZ/8AMqKu4U/GOIbmwsWWgwahdzh24rcBgxjOJqk4HhG8Hw+QPzk1JV8qjL8QpwuIdgvPhwEmTyAC7/xIgcHidy862lzVbnjF9aJFIHn191D9W34SyDrI8+u5AilRfcriwhNZqoCTUiCUBUUqAmE38wRSOtEVKTsBqlNzmF6W9vZMIrBtpGvXklNdYJ66KNYjhuyvB53vXryXSwuOY6WOdD9yuUCA+QPtA/j1RbBxHk3uKKu2LqvxsBtsZpPJZMfF/wC4OGIdpIWTLVuap2F5/KJ1caAWhR09aGPOK5rQAXVnSv55qfKaSA5wMCWgUH8LPhuyOBe6BqOXWi0GrZYTBtv/AChjJVeIe1p3eiXb7QoZzGQB3IEUtHeo7KsVswREgWCrGG+YynZaazIpJ8Z/KUgxE0I+2q1HDLHd2VrbNJJ2AVgJwe20iRpoe/klBrsKTPXkrMPAdjYoDZDZ+oouumnA4risVp/t9kGD2stfylxmY+I0nEewASQGmh63Vj2OcRhYAjDtMdUomGCMN2Zzi5wqZ81NnFl4R7cPFa92akUXUJo0zWKR1y8FhxcHDLg1stmazz/age/h8INbiSBcG3L7hE01NrSkX8L+V6otdBEtmsQbmkfii5+JxOMGxh0rWNf3CtbxOGQDmDNKm9PSRdCNeIXYjI+ma011/NUow2Q4ZnCSG38PxRU55Jh+YzNL2n8pxh5sOJytmDWTt+FG9NbcDDwWl5GYi5m9Z6KhxW4khra91xTrmmwHh2DkcSXW7V0HBjHVeRFhO5rXqFXG72zYpDHu+ZJIsBrWfY9yrfiAt+W0Clpt1bvTcSXOOdjqAVkxIkx1qs7SXZQ2nMff27lHbHxUHvZiF1WvcZMUr15Lq4fDPdggteHA7dd3eufisa7DJsAN+ufephcRi4EfLxC3fUnr7Kp3Gp3CcTV7W0JmAdb9bLG7DfVmO0gzY+vV1u/62Dht/tQde1TfrdVYnxh2cN/p8NxBoST4daI522qGANmBUVjroItJJhxE6DrmPFF/xGXgnAw2uMmTNR15oHixiuzOwmtr/jv15KOmF/FuLitADZIcDFNOgfBbcLFbi4OZorBmRS8nwouU5mXI4y1jpHh/Ed62/DnAteLAVEGv80PctYs/Sdbb8suMya2B1iPNPhR8w5ose6PxUKtp7R2qLdb21TtP9xwMwZrrb1iKrbzuR8TOL/UYhzHMI1E29aHwWAUBIeaClacvDZdH4vLsfEGzRFKRG3fNFz57MGt5GspWoOZ8fU6a61FOp+yOd4cC1zri/XKn3SvPai/cNNP1tqjWRmDok27q/vfRQFr3/LgvOWLzRWHExSSM7pJsd/z7JWuAJAzGopz08dttUpIIiaR4X9ED/NxWtP8AekDWaEfj1WnhsXDaA3Gc8GuYhxvHtrsspBE/7SaevjujBEubHKttv191djscPhcJik5OILS42Lo3geIP2V7eBABd8x3g42ob+a4QgzNNCSevH7LRgcVj4B7L3l02Jmv5vyjmpypp0/6ANzEYzw6wh3Wyg4Brp/vPAMQQef7Hkk4b4gMb62SRHabJB5xoJhbss9kOoaV65hOVa4sZ4NrwScR8EE3M6e0pjwQMEveXM1nl+R91fMzcCLdciUziQ3LYi+x6IKcqvGMg4RrnBnzHOpQ5jSv7ah/RsLcuZ7hepPViVeRSBSeXh+EBRloBudOqnyU51eMLh8FhtOU5iRz16B01VeLwzMHFw2MLiC4XtUx+FrYSAZFeWu/ofNUYzmu4/Bw3CcpFhrWPZbxtrGU024xIAAFyJCpnKDWkdehV3EBuRu2bwhVAtDYdWkU+/utRyqaEHWZPXOUpo+Rd2utv2EwJrArNO/oqrGxRhgE5QLxy/FlUR72tAJgCn69KKv5rZym8HnO/vP2WXF4guOW2hB+9fdXcNwhxGl2IXMAo0a8j+NkF4e10RMk1HOP2nzwCZEX8EjuCYSe06NgfP2Q/onGf7r4Jkmkgfml1Nw1TscJAkHSOu4qF4jKXAn3QbwLYAdiOpHl1KLuBY5gDnOMi81nXrVNxdUPmNJpBmadd6HzWNf8AVJBgDruVh4HBJrvMybpTweCwyWNJ+kd3cm4aqt3E4YbeWjwVX9U130gxBnrx8dFsHD4IjsCSZlWMZhtgtbFNBHXspyOLnF3EPdmZhuANQeu7wVjeH4hzjOVobSov1sugYilI0Rm8aJyXiyMw8cCMwmbkdbpi3H1a2vXWy0g9oAGnd15I6ac/NORxZnDEAI+XIG3XJKDiEEjDMC4ms9FaSSaVE/fr7KdqTFu5ORxZ82KJ7Hl3T+FG4mIInDI5dd3itQqDIndWNigIrsVeScXOOJiSBkdB3HW/grsJ+YTFdo59d61wDokc0NbQATUqyppVYmu/X2RqRPVv2g6BOYxW/wBkC6AXUywdbdSqAG5nh1gNJunl2UgEA1setln/AKhwk5ZA1kT/ACmGJmggTIFQetiosWsc5rMoaCQaOF1YzHLsMZmVitet1WSMtjah7/5RBkSMwJ336KAtxsoJcwg1p13o4T24kwajwSZgwmaEb+yzY3E4eFih4h0jtAG40UVre8kk5ZOiy5jjN7LQ0ayZPXqkb8Qw3E52ObfVPw+KzEe84c5ZEA3nX0QLxUBmS1ZKwmdf2tfEul3JuyySQKx37rrj4wUyB32hLBEKwawR4pTNlVX8EwOxS68Cy9FhD+23uXF4HDLeHkiC42XbwY+U2Nlwt3W/w6KiiiAsHxMCR3LoLD8TBhp5KXx0+f8ATkG6VM66C5PfAUUlBFc45QJAKOEIdmcPOyf5cuqPBAYjA/K1pnlVV85eTmqZjUlVNwMMY4LQ51awNUwJPL7q7ABBBNQkHTb9I7lFP8aUQlbQSldQIoGiDgfF8mJxuEzicRzMCNN1Xi4XwXDwycPGeXRSCTVbPi/HcNhxg4mB897qxsuTgYnCMxM+JwDgNsxhRXf+EOxH8EC+SJgSt0KnhcfCx8BjsFuVsUEWVyqMfxMxweJQHkQvPkRTKJXofisf0bgZjWF50xrSN10x8ZvrRhcJivYHy1s2AKT5WI/EDIg7gUj8K/h8ckhmUlpgWlaick0dy63XLL1NOYSWkh4II5KE/wC8yddf5W7Fw2YkHQ2jbVDEbhvZlywWi5CymmMGBaNkHkm/mR5fwrW8LiEkZ6g7a/lU4jX4bshEOO3X3RqDhuHzBLqAzzn8pcOjCREE0OvNVtdiF/8AZbmMWApH4Vg4THxMuGxlQJdIiO9V1isOh31CBQ934TZw5jstBzvKvb8NIaC/E7c2CD/h4Ao8zGogI3qszsQBhDQC40nb9pWuf/iSPSFZicJiMn/IDUIhjWiG1dam+3ejPZg5zh2vq1KbWgkqgHDb2nEkxYW/hT59atnYKadZn12vBjnvt/CJHi6a9/5S4by8glhvAAuSnyOpIjYaR+EanZWgTIqTrFl0uHYG4DA4VN58lhwshxAMQ5WztddAYjHDLh5nOGg8vwhdFdigUEnQ016CSHOc5zSBqJtH4TNEMl4kk1iwEa8kz2Zpq4GQZIrOnjGijGWWlHyy0l4MuMC0dclXi9t0AEvE2A7/AMrUzDhsB0wDU2G/hufJU4uFDQZEUFaSNPDZExu2XEp2Ymn2/Ch4f5rJLTIMHefyt3D4TXUxQ5pJho9fFXPwwGEDCaGhtgafbRZueiRgwnN4duXKDApsR+KrTh43zGmh59/QWbiR2oNIMUuf2pgvlpER3HTXw5qt3pswXfMLnkTUhoFomUXy7ELaBxpQW8ucINPy5pLRYG8fwU2HmfW06ag+PMKmv1RiukyQTB02v6ShhYcEwQXGleu7vRxyxuMxjzlpUHUTT7TCMQO0coNvf0E7IrPxGKGmGEumZ5fu/cso+bjYgAzHYDQLpcJwP9VinFxgRhCwFiPwurg4eHgw3Ca1vd1yWnLKvOj4dxZAc3BcB5KDAxGYw+c0B1aONO/q69NI1dTUz1uuZ8VxAfltyy4VBiT16Iy5Bril4giYbPX8K/h8IEF7nChvNz0PFVtw34gcG4Zhvapt15q7g8DE4t/ysKkCSSba9bI1j0XEd8xxhpmYFev0uhw/A4+FhhwH9x/Zg/4A1k/jVD4TwpfjfPxW9jCMNmzjy6quu4w2pqa35160ViZ5fijA4L5bmvxXnExBLpJpO/70TNEYzZc0yXUA0jbwt4oNxD2ncjU1nqlNUjQ442HWznamoiL++llpxYPi4LuIfBgll513nzqubQNJbAF7c9vZdX4s2eKIAk/KJAjvNvZcoEFpoAK638ffwStQuUlzspM1Mz7+ddVYSRQTWPTqNkmsazUAR9vbS6dzoBNcpNPLrvWQBBBig665pi2b3pIms/mNdEmXt0/xp4gddyYCoaBsDT7R7aqg/U0u7MEUpSO7bl4ou+rtNzVMDUnqJ30SzIoanUmorWvnXwXZ4fivh3DjLgtguMElpnrloorNgfD8fFjOz5bSRLn0PKPbZb8P4Zw+G2MUHEdbUCLn7yp/1DhojNS3561TjjcFxIa6DaJrXrwUF+UYQhrcgmzRFeghV0RQERNe4eyXO1wLoJEyOz7eFuaVr5cRMWHt+O9RuHuyZgV6+5RlxMc5PXeClDgSBFb162KYuBrEu6/BRSATaNgfsPZKO1TTXu/gnyQc2HkamIPOI9mpjlzREk0M7fwfsjR8J1yG9o9c9is57PxVrdhY1mn6CuD5k1mJHr7FUYR//VzqQ01m1P0F0wc827Hk3OuvWyrAobAkC463PcrcYSWz6KhzgGzpAIr1v4rbhVeNjtw2nMBUGhrrt1KzYeDicXiatwwQZmo8d4ArpZXYIPEcWHubmw2c9eo7l0XiGQBAiFLSRm4fhsLAcIbmcR9RH2/SvmO7v6/aANRXmfLdECNDss7bkGK3668lG1HnooKURBEHrvUVLOTfcWUjtc0od2tNIQEAEbddd6R8GaVTTRLcyqgirttPspNKwBTVADMTqKiqhFZNa28FFNAI1UGv2QFhW6hREcYuU0W/8UDFxKjGkmhgCsKiAtJMRYI5HGTad9kWtkzImbc0bj8/ZAxkQNrlRsDuSk0NJ3TNFefuiGrRVYhFASLCytB8lQ8y8gUqtRmkcA4EOFduu9LjOLcJzhTZPJPIoODXsIIoZ6+3itsuY7EgGSAInkf1RWYTnS4EHNoFZ/Q5ScrzeTPXephcE5pOV4AdqAo01YWC94BJgECg65qz5MuJBgW5LMMLGqGv7J5mevVTDwsZo7Ti6DQT79QgTjniuGwh2W5NuqLCRLTAmt10P6fC+YG4ucOkUNuv5TP4PBc0sygSbjTr7qLHJtS9aELpcDgnBws+IAKyd4Ss4MYON/c7ZcJBuOfWq04xDcN7jQ2hIlYMd+YmRJ9VQZu5MRBpMhI7xC7MgO6qYdqjBUwAlIzV0OitwGOxOIaImKwpbqNR02NyYYa0Q0UldLA/4m9y58EDmOfX6XQ4f/ib3LzT10vi1BFBaYFY/iI7DStiy/EK4ISt4f1HFddKUz/qSmFxfQngaVQKKCKyfMOWltFRDQ6XST3wtL+Fxss5b6qs8DjiuWSdzK1p85ZhljhXyCtYB8wEfdLhcJihozNJ8eqqxmG/DxBmkDQAqDoE0QBR0UW0RK6oomBSusg4XxDHxuH+JDE4fhs5DanKSqsb4p8QxsMs/o8odQkYZWrj2/FDxM4GKMPDNGgvEnwVJwvjTHgP4kNOxeFFDg/iHGYGG3BZwZDRqWmV6BhORpIgkSVzn4XxM4GC1mL2wZxDmuujWADdVGH4u/LwThqSF5+czqVO8rufGf8A0sXkhcQtvWy64+MnY/I4EEyKCCtP9Q8tLTBm5ikfhYwQAT4Ac1dmijSZ79fyuWaNbZeMz2wDVsdXSnMSNTuL/wAqlnFPiNNAdvwgcR73dp8byYCwN2AyZLhA0rHQVj8JmKxzHtkcx5LNgu+Uz5uK9wM0YLk7962NObCkSznmpCNK+G4bC4V7nYUyaGT1VHiMz5fmmQZi0daojFwnYjcMPDnGwbWn4S8Q45KNMmsRr+eSOmLFicR/ow5RpMURZxALiCMu3W6peC5xLaOmwPn477KuYbBHjpH45pp051qe6mmXUgeC52KcrnNaIC0PxoYIbmm5P2p6BVtePnteGyc09c1YZWVGcC8tD8Y5B/qLrR/TMZnGCC0xGYme9WZmukyDzHVlXj4zcOh7Tthuput8MZOwwXZCYgGIr1ZFzu0a8+apyYr8QYrxEHS/8oYgfhYhDu2ALi0IY2QzoMWAdqupw7GtwmfLirauNz1C5Qc10Qf0t3D4734eRuGXQYzC26LV7sVuFNSeX391Vhve/FP+oFrCPwmGA5zSXMExbrSqmGIcHTUU5z+VEutLHntnKPEjXRVOYGva8iYud+gUBiOJBLSQagff8p8RwLQ01y0IPkhJolMVzSHASd7fpawWBs5oE1kiZ/K5gflxIGYyaAXG/ikf2iCX5QK/+MfhZuO2d6HFOZ0MiNzYC3kmZhEOLmuIcIobz+dk/D4DThl2YuJOgt+1a1jJFBG2ka+G60zllaswuHbiGS8skTANCNf2tTOFY1znNmTBkHXRUEHDxC0EmCK+njt91rY9r6gi0kT1sUTdcz4hw7sPFbiB+ZpkEzVYsTFJxA0E5Y1XfxcJmNiNw8SobUtJ5wJ9ln4zh2Y2HLWAPE5I3uf2tLKb4dxWGcH5TnZSy5Ou61DFwnnsvaTAsVwA6AdSRlIGgt5bJsPEdhYzXMq4HM3vUXi7GPxAwyW1ybgz9vXZc/FxS9+drwaVNhf0m261MxMPi8AHKBEBwFuVfFZHtyYkx2tQN9fHfZGWrAxDoY56/wA8tFt4YMbht+W1rKCYoLnrmuMHubmyRRtDNANPD1WnB457sMgHLiUkzSdfH0Q1t12thpH0jUCnXsqMY9qMwm4jv/fisHAYuJjYr8+JIGUTN6061WsvzXkcvH912W4xlNXQ0PPW8a/rwQJcOIwgYADiDzp1TVAHY0A96elN07D2wIdMk38/WuyrDH8UaDxDZcIOE6hdrU391yWiKwfEe3t4rsfEs54rDyiJYYOs93cuQGBrWgBpymtaczO3NStQHmYHI1n399bI0s6bmCB1+lMpJEkh2tKkztvy8UD9J+mIMQaR3++qipQO3APh16qwR2akk6/v30SAdqHGCCRHhX97aKwDLEcoEeX6GqBcJs47Gm2YAiNCdvbxXc/6Rws1L5B/262uuDhkhwcNOdvH3XawPixygY+GcxMEtvPdupRYPg/DkiXYg5SOXXJE/CcFvbbivm4mCOvVa8NzMRrXNOZrrEWhWE9mu0worm4nwstg4OPrYg+vhdVuweNwXNAdmaDFNdqeXcuqeydb/dVmZ7NdB15I1GD+se0ubi4UE/uaePitWFxeA8AE5XGsHwN7bq0lpH+Jabz1sVW7h+HdBdhNmZt4/lFSIJjeAN6foKOAywLUHh/B+yVsYQ7ImKSO78geagId2QCOevUEI0fDMRN7kDvmPVUcI2fimLDqAHTw/wDj91ZgvAeHGdD7/lLwWU8fjuAtM86/r7rrh45/RsxLXjSdI6N1WRmbs4gdffwVmPOYGTNh5etUgMEa1p3X/C04LMH5Zw2/LZkBGh628VYda0rqqOEOZjhljK8ge6vAnSixW4WZmBXN7IzEbXUMAWgVooZEQD4qCAT9UxHipYzpdCLRy8k0eA3RQcTWbVuj/kgTU1PelJidkEmgrShUBIFkkkis+KYdltI00QFv1Emhm6J16CAtHXXqmAmIEXKASNejCjQD9qwjEHusAEYaBfWtUAyyDXrrzTAQJjW6DZc4ikd3X6Rm8TSkddFEAy1pj6aaIj6az3koOidb6H3901MsaCFQKCJuT11onnnvoqyR3c+uirGuoAD4nr+EBPOL1qsxEW9Ot1e9waYFSqCaE6XmVuMUReRUoOc1rZceUddBT/Km/j1Rc/isXtETQWM9c+9aRpPFsmLx11unZxLcUkAVGnXgsYIe2DQjW1detE/CxhYzi+htQeXp4qK2h7miS10Dlp15JfngRRxG8Hr8os4vBDQXug60MR+E39Vw9/mV5g+PWigR7jiFrXDIxxBJcZnr9K0iInrr7LNicRg4vGNdn7DdY1V3z8N1GPD3RZolRSYjs2MwawaW66Kr4t/YaB3wrBhxJdEuoIsFl4xxL9gFvH1mszjO52SxS9Nyi4VvTRLUXEldETfTmtfAYZl+JFJDQss331gUXT4RmXBaBE3Oy5/S9N4ztbZvVVv4b/hbssJvQLdw1cJpXDH10y8WqKIrbmCo47/gC0rNxw/7fxRvH2OJiXVafEo5L9lyr6EBQ1RKEKKu4cCTWQKAq0ADvVXDiG0jwVxuur5iGY5Kt2GC4Fx+6stEjzKUgFwMTCin0UQnkpKAwkfZOlPNB57HxsPD+KvxeLe8ZBLGjVZY+aMTjOIxHBzjDABMldD4lx3ADiDhv4Y4zm3MwqMb4vhPwmtw+Ca3J9M1A8EV3OBc53B4TnklxCvXP+GfExxgDCwh4b9WhXQKI5vxo/8AbAa5vJcQ2tY3K7PxsgYDZuXLiZiRuPsuuPjH6IfyqbGU7XSwCe8pDB/yJ5I4Yc4kNvKxmHFKmxMDr2REk9mgumZh0BpyHLrVBzYdAiIk9ey5IMkVzExzUxnPxOy9xdvP2p7JWuFzceKJvHoZ+/ujUbeCwm4WCHxDnTe4VpdNySNBol4TFaeGAJALaQNRKj8rbmCK89kerGdK34TXAtBAOwFDWPBIMDDAccVwJ0AFSetE7zvY0kn8ql58W7kx13ovCMT3F75y5RXs7dbqzCww7AxO1UCg36+6UtcSXhsCZt15KYb3Nqz6m2PXQWnMmU7kHUDq/JW8Ph5sTtQA2u8pYa2o1vXrzRY9wcS2IvJ6+yixe92YgzTZVzBvA03lIMYG9CaJ2Nc8gNGasSbKO25S/K+aQGtANqdfddbDDeHwsNpNBy8fys+Bgljw+7jWNN1oaQSSHW2NOf2RmyHzE6y2xP2/CqxQ0hsnKRal6ekhMxrC45aPMAwi7CIAL3/3AaUr/N6Im4Bd/rRu462KIYxzctopIvtoqiAwzOYViettURmEyZJ308+5RphecTD4lrCAGk1MXGi2t+HfMAdjuIBMhgueZ5pLkmJkzXT9rZwmJ8xuSRLRBi0W8lXOxP6fCZhZMNgaAIvenpKocP7hmZnas6eOy2OexoEmK1POPVVsZ845g3sQR3in253RgeJwA3C+ZNQ2TJvv4bqYDmPllQ5sOJNJ2/S0wJLAb6EinWiqPysFpawTM1A9/VEWtwi275J84t/KpcAIJNKEAeY94THFILWGZAFT13Qqw7tTNJ18z6mUajncVgHDOfMXNJM6GVneQMtoieuS7OVruwaiAK228pXLxsI4WOQJi4PffxujcbOAxGnBfhHsEu3r99bJOIMEzERY7fi6wTBhoFqu05eEpsPiHufkDszgZBN+fjEolXERIeSAfXXxsqWvps20RTqpUdjAte1obBEF00j8KMG95g7/AM1RrH1u+Gs7eJWogD0W0kmHQJgT5yPaPusPw7Dy4joMwBQ25fddBpsRIrtXn9hVbx8cfp/RREgXMx96+hnbRMCMzS6tRMnnT2jfVJmkQLU9ae8fdMO0GEZjLhMX+qT7T9lXNT8Sh3EYDcsgh1D31/a4mGXCAGmad8/nku38Td/e4bUEm3eI+0rhMo0TBgadW3UrUWOgsByiIkwaRPp91G1GtZoBWfz9oRBIa0VmneD+Y+yrEeEaWifT3UVaILL07vLwm2+qZ30xEkkmT9/3toldiEOEkm/fOvjupnm3eD6fr7oAKQYpLRTfT9fddjgcDhWsbicRiYbnEZg2eyB/K4xaO1JrqByHU/Zd9nAcIMhawuBhwIdXl4qUahiYcjK9kzFwnD8OBL2gRoQszeB4YNAGCItWU54Ph3OJOEJN/G6irM81EEVqOuShkkQa6eX8IxlAFAAKDruQfDR2TXQxTqyNQCA6Giojr1+yBcBoCbweu9Fzjmy/S0267ig6rP8AWRWKbftGmbExnOxhhYMOew9onQ/micvjKNTSJpFvcKo4DcJpGG5zYnxp+QmYz5dPmOeLAzbT3CNLcMT2zQGpB8z7ofDmzjcQTOaY79PUJ8MtDcxnLeB5/lJ8LLnYb3E1zSuuHjj9GvFgk31H2/YVQJzg1nNN62/ATYhJc4we8b9QgPrt9tO7wNFpxNwstwnh0xnAB65q2QG8kMIEA0kyCoO7QddWWK3CyYmsJoMCR9khPZoNO/XrvTH6q0UUAdJn+EZlsUqlJjSnXUKCmlJvKBxUaWskJdALozRWDRGaWQNWxSEDQIECSgKFNmAHmlkgjmdEQYA11660TA3oY665oSDlGneiDVFQkEmu8o6bV6ooBAJ3TOjKbR30QVtd2axFDE+/UovJyyBE6T1+kGmaTrdEnsjw15oITNOacU8UoMGkEAFSYrUDkqgzM9QpmytADo7u9B77AEQLlIASMtlqRm0HGsz10UTc1peeaEk1U1iadfhaZT/M90coXL4nNh4zzXNNKdVXT/y5oPw8PGBLmB1NerIRysN2R8g0MSdOXhZdJnCYYMgumK9q+6jeCwC7/jrOp62WgNP2RSHBbm+vEBneqH9Nh3zP0IEq6MwHPl1upEiZnZBn/o8Cc2UwTUE9bq0YbWtMNga0TSR3XQcOzfysogEQZrSs+C5eK9xeSIGxC6HEEMwn6TZcwkFx9F0xQpgGZgKawabqQfBQXrWNVoM1ud7WXLjELrAUAm1oC53BAnHmlBddETTbTmuH0vbrgkVABBW3hf8AhHesRqK6rXwZnBC5z1rJpRQCi25iqONrw5Vyq4qvDuRrH1wMT6uaVPijtqtcq+jPBKCikKKs4Z+bBBAjx1RyODw4Q92gJWLhMR4xjgPEtBsAuhkGo8Ft80MR7yCXANjVV4OKXEDdO97Gki51S4TRnzQRXUrP61+NCgRJmyi2yiR9QmlK4mJQZMLg+H4XGxMfExGl2IbPAEK3ieEw+KwyxwAaf9QuHkwuI+J4ruO4ksymgXZb8Q4JoDf6nDgUug0YWEzBw2sYIDRAoiaKlvHcI9waziGOJsArig5XxqmEzmVyCT3Hnqur8bknCpuuTJmbrtj4yNRy5hAGHCLRfrRAisESbkIj6hSCNNZ/KzkL/myaiJpXr7Jqgwajv681QbyKTaCmDgKOiD6fhcUM4lwm/dRK6daDUnr7Jye2NLVuZv5+imUUvM31J18eaLCDEhhc0mZFzb8n0Ws45GHJ7Z0ju6qsZw2OrNNIt/HqnxBGCZMRF9etkejGmdxBEkBskaaIYpzYEkjMTVg+yrJgWgWAvX8pcM9nbu21ReVOB/bcdZoJ8/5VTSAa9wFp6+6uAIwnGAGxXrbkqGmSd5idUZq1wDj2ragdfZKTVobTUAG3W6ciTIFO+vXNU4hM3puRcdaIUMIfMxpeQ0b6BaBjH5odhS0zQAVVGFhYmK4MwWlzj9uvsuhw3wrHw3sxHOYMpmATJ5KpLpowmY2MG4mIA1rhN9Ff/TsaO3J6jXwWjsijeyLR+vZIQXfT9WsH8LLpu1MNvbBcINNLdQqMTDcHy+oNZBpHftzVtJLtQP3+UGYmQgASZ69bIlisDtS4ENmLRJtb2S4zmh8WdeAev0rMXFD5a6gFJmIp1VZndls3aagkW1t1KLOiOxQ53acA28cp/fiqn8XBHy3HNO1dvNM9ob2Z7Mx+etFjdhOc4lohoESTRImVd9jWYjWvflcC3NXz8rq45ZIFIMRr99VxuF49+C3JiNcGh1HRUdTZav8AqOF//EwueRGw7+5VlufLW5S4F5EhoNP4m6mIP7bhJAkW+36XO+F8SeI4rFdiGcRwkTS1afhdDENIFRUGo3g/tEVEue2oOeTQHz+4qphvDTlJBbANNujRK8w52JmgQL98j0MJRi4QcBnyial3K9+Rqo3GjEcWMGNBOWhGo09qrj8RiOxMQnEImKDSNPBdZmK3GwnhjSWxlmaHmOVFjxeBxMrSHQCaxf8AmEIo4TBbjOeMUkuGgOv5RfwnD1DD8txrSor7K9mDhswSG0fEkzR3fylVFr8EgOkBzrzXz3g9yJbtkOC/DOTEkmTbq6YOgc48I/CtIzNMw1pE38vCQqwDNLi+/wDNUdMY6Pw/6TU5gaEd3qtTe0wWgxXSPxssfw8Nax9R/i6uor7hb2yCBYzHOY9ea3j44fT+iFpEQSSDfnr61+yhaDhwMpnKSYMRNLd1FJGkUAMRTU+WyYdhsmRy1J1r3Cqrmp+JdjH4ctH+RNBW4n1K4mSCZnSN+X621Xd+KmmBSSHzX8eK4jgASCIqRB5X9K7qVqFLQ0bgjXUa+HqgBU6Ope8/lWDQReJ74p47bJYJrQDWlInbblqopiGnDMERG1In05JQACamamt+f7KZhmgvpWs9+/PwUu64gjQRrSnt4oCIAneKEWpT9bap2Yj2/Q5wEaHz8PXRVuFagGh9K/s6qAuuG2Ijfr0Qa28ZxVm4rvGJ8941Vn9bxX1fMiR/rTy9vFZMpDaCkRb29tbp4eGEwZ5H38b+CitJ4/iJP9wyL0FuvPRWcPx2M5zWOLXAxpv0O6yxQ6TR0DYX6+yv4ZhfxOGAHGCNKdet0V2crTaMpp3dSEKfVelR13lMZL7679boHSeXX3Ky2ofIeQKu18vyPugQCYB1j29wrcUxOrgKd/8AISOvF9BW2n4RYUFpa5xmNfX3Pkn+FBw4UzeTe6qxHf8AbvpQtrPXM+Sv+FyOCFQcxkbX6712x8cvodzj2pBDaxTn+h3oxv8Afy/NUpmXeVTW/wCvBQ/URcmlR1uVpwW4Z7bQRE/ifeyewMxYKoEXjmK9cla69Zus1uFAAFoH7QJEkwaKUcLDSY70BrN6rLSOveBB1TNpF0hoTrtCIIJvKBhIbCBE0iKVKBJBA1mPt6qCoGooga2vOUjwZkCoBHgn760QDRmMF1tERJiKOJm4vKZpkSYiBZJJzEkzfu/hP/lFaGvkinaIYKkn781KltN6eykHJ2aW0QJOppCqA49rLQbjl+LpjJjfmmgF0wK6qGCbUGwUCtE6VgKObIiKGZ81BYXqo4GN1RUZDstyPVMy0a9flO7Ca+hAiqrNOesz1yXSOdSaCvgoBoKoiC0bUSgFwFa9dc0QYl1pSPx2YciriDTrwScTjuYAxlHG5GnX2WeTJAEjLTl1XvUt03jjs7uKxaZzlaNAFrw8FzsMEYriDWZm89c1zDlYCAcz5gkn38LrrYGJg/LEYjZMVJ6/SzK3ljIBwXy0fMcCSYO3X2Qd87CmzwLBog+Sd+PhsxGipkSCCD17pMPi8DEI/uQTofz1stMaTDxmvBgQOuuaM376yq+KYGu+dh5TH1AG468lY129bW66uqyzcY6GgaX66osMiKNotPGODsQi40OyyGsGKHWV0x8QxsOV0IpJPkp4lSDaK2Vqxr4FsMOJPaJMbLbPmlw2tbhsaKACiYkU+y8mV3XadQjzSgha+AM4HiVixNZINKytnAVwiDcFIZNYRUUW3NFXjicB6sS4tcF3ciz15/FoTVVK7GHaKqXKvo4+IpKiCjTK9xbi/NkCToumx4e0VrC52MJbryhDCxXMENzPdtp/CTJ8/Tovwg6rb8kjMzcYNcW92qz/AD8R5DcR2VoqQyit4ZjQ4uDYcdzJ8Vf3Y1HyUUKC2yhKDoiqKqxiS0xTdRXF+I43wrE4gjE+Y57TBcwQszP+kuMBnEE/+5LhcZwvDcTjF3DDFBdQuqteD8V4N2IA3gWg9wQdDh/hXCYL2YrGvBEES5bZuhMgdyhMBUcf40e3hh1Bdcwdogmy6PxlxOLh1gAFc1pgyDM+C7Y+MCdZMdyBIFbNArW/6R3sTeqWYO5ClDzmAMTO9+uSBMif8eXV0AI1qadH3RNQTFAPCFwED6g6baI5/mOyF0AivP8ASQzIJFTrHXkrMCRmcAJsDr4I3jN1aDTsggXk1M8+aRzQQRlzHeUYFjXbb+FDW/kVHp46ilromk0vp/CGESKEKYoIM6X8fykBi2i04+VrbV1ZMg3OsevNZh3fj+FeASNGtN+5UvblxHAzINjf+VItXPMNMiTS9vL0CrE4jw0VM06907w7sht3CgFz3e628P8AD3sAOLlaYsgu+F4bmtzNjISZpcD29V0ZqJoZnrqiOE1rMJoAgNFOt0j3ANJNB5a9SjAkNce1XvPKtfdVS3EBc0yKzOh0/hYuO+I5cMYeHhu7QguIp5bcllfjFhdkeWDkbm/nzUbjquNf9miseP78EpMGAZiBQ0GnRVPAfNx8POYyCk2J6nxWkYMOAcYMCmu3sjW1MYhwpa3NmM2tPLwssXE4rsDDcSC15sL879QupjYktH+Ii+9J6Ky4/bZLgIaZkjry1QtYBnyzimp00HX3UBJMTblWfzy0TPPaJNPubddyrEnDcZgA2Bp1z1VZnZ87W0cQWxETT+OaXDbkeHsaRiNNAfxvyVcgOIdRpN4t4b8lMPEFXDtNtE165oWGOIMHjBjMBDSc3Lmukz4jg4joLC1xIoTQ0WUNw8QOw3zWIMWPVhqseUtxYPZgkIjo8Xj4js0FvZcSGt01/lZBhu4jGazP2nkNvT+E7hOC8vpm+/QV/AQzGw//ACOXmDr7KOljsYbBhNa1v+A0670mI3M2ARYdfdOYoKADT7j3QIJkW3+4/CrDEXlt2EkGu5Mev2hZcd7HtgNENiDpH4+8rpYjm5TmaIy1Gm/ldY8dwdiEARBgQBM//wCUeEIjPWkgzNZ3v50SkRYiLVFI/CdzRlkOERbSP/8AH7ygA55+XiAy0wOR6hZdsLtq4InO3/yFZ8T50K2ttAgggaUt6TosPAkF7W0ygEkRanpdbxmmtHfcGPWt1vHxw+v9B/kTU18d/ONUHiMFwFTlAoJ5W2vATUpAgbxp3bUslIOV4MgxE7mN9+a05p8UbGHhPiucGl41r1K42PB4nEhsQ4xAry/Wy7PxVv8A22EdcwnuhcfHpj4smDJp6/vdS+NQgaLkgC3XVUCDM6iO/wDnnomBkgChJv4fv/7Up+qgsayJEdaaqKLaiHARSIHPb21ulI0M2Ouvf7+CLNNxGvv76WUdEnl/4+3t4oCWy13ZJ2ilO720utuD8UxcNoDg14Fpv5+HiscHK6wEHX399bIgFsis16/WiDucPx/D4hymWONBPXPwWqBmkiR0fyuLwnBO4l0g5WD/ACIpPLqq7WG0YeHlBcQNSdOiVmtQzmik2HXshEDK00iB39QmHM2/H6KXKCTbNv13BFKKnkTHXmExAFYkdfkqEDMRIjcdcwleAXh5LpHPeNPNRVbswte4HP8AkJHUtO1NdPwndQ1vfryKrcDEeHPb8KtQmO5o4bEJH1C0067X2Wr4fH9DhO8bRqsXFjLgOcDrSb2/f2W7g8reDwYFA0LrPHL6eqxMRMgi470TUSdjPXipFmzW1Rrr6pv8Jgg7eNPZacBudtaX6orHuwyCQTeJ5QqREutqI67lIEk1mY8Yv9ypZtZVheDSIM+PVUmcBtTUxp14JJpSJp3b/hA3Ga89eicTkuL2ns1ioRZDiSJvrdUgkUoawOvHwTCjSe8kddFOK8lrm9oARymyIuOZlVyQCJ1vPWyZrocRAIA6/hTivI7W1oKU7kwBHXX7S56TfevJEYrQKQRQW6/SaNhBEySRU8+vRPHatedEoe3w665pvmMqZOvf16KaXZ62UgAa6JQ9smnXQUztBBO6aTZiJFB9kTOgqlGIYM0266hKcVw15q6NnymlCPBECamirzPAPaymyIxHGkGb2TSbB50FCNB1/CQgA80SZmkAV68kCKRotxlDTrrmgBBG6gvQddFSYcYsKwg573DE4g1MHy263VLnODSBS9Nuq9ytLC3Gc1xipFVnxIOaLEGeupWL6643UbsPA+XwVs2JAp10Vo+Q9mE1rMDBcRSSVBGJwRySRlkc4P68FoweIw3hpkjNGllWd7ZMDhoxscYoaQ3wyz6eyyngnuc/I8EAkCl10Wuw+IbiOoHAhoI1GipYf7xyxH2A/HuiBw/zMPg8QYzAIECNdvfvVzIZhtDtG1qi94xQMMfSPqJ15flJxDg3DJ1JViVz8btOOahJ1VZMGHNMnRM+S0zYlKe6h0XaMgNaVCs4ZgfxDW6NrWyriRrTRbOAZR2JcGjd1nK6jWM3W2YG3egedEW+fcgYidDTuXldlZFfYLZ8P/4SIgBywuADjXTv691t+Hf8Lv8A3XWozW26KARWmAKDx/bd3IoO+h3cix5/HnOVStHE0cVnXKvoY+CooFCo2yfMzGHkTzVot2qLKw5XAgVGytGMHRSD3x13rLxGc8AwKd3V1dwTy59gO9YsQtc60rTwMjFoTbZXH1K6MoIKLowKqxSADIkDTdPKR5c1pcwS6KBBxHcX8QDjl4BsTT+0phcZx3zmtxOGw2ZjFWQn+f8AGzMYIE7gKYXC/E+Mx2O4ohjGGdPQIO1H+11JUygEUBPcjYc0HC+MkniGiLNWClMxpyW/4x/6oV0qsEQJFG813njAwINIPK6ExQC22qjScszMb2hEHUSY5fhShm4RAEm+/wCPZEYTnTmNtr9eiGGZdAMk+fhz5qxrS4ioaI+349VxorfhAFrpmefXmnY0tw2wIBqeaJMXqefX2TkhwmCIpVZd/l6rAvW/LryUNK2OqetAazqlIkGx9FHopQ3M11AcwgE9UHPVZTOYg6Gq2uflZS7a7x+e7RZThkMzkGrt79brTy30ZPyCNJmqWBQkzCdw7Ems2HXRWvC+FYr2tOI/JNYiqqreAyDiGkm4oTvouqRBpeZnVYmfDm4bg4PdP+PJXf3mO7T2uaTYjRRpofiDDAFysuO9z3NaD2piDCL3OxMUMa1xJMUsKR5qHDw2ZM31iTDe+p7t1E6inEDQwueLix89dVzXtPzCQx3y57JIpH4XZxMBgYC4jKIMaXp4bJGyL0OwvT3RfVvw8txOCa1hPZo7vV5DppU7rL2mf8T8pNgLHf73U4bi8XExTh4zJJEzHiqeHxMI5s2aQeveyre2G5RJIMET7++i0YrS6AZB2msx681UcM5CHxQEWpH45aqJvpy8RpIEic1KdfykI+VmF3TJkW620WniezLh9MzzJ060WUNmv2GqNYz9LApNR9uuaP8AkYbBBkmNb29lA0kgEw24AHW1kQdxXYfn3VXS3DdUNFRr7199E+K3Cdh5sQQWx24ttI9N1QzsmLeFT1stWG35jQY7x166KM2aUYBwHOHzHOPP1+3krPlYjnRgDOTYi3L7ii6uB8LwMBsPaHmRU9c/FWfKbgg5GRJki1UN7ZsPisfCaBxLDGj2wT481YeLwMgcMRsRAO3vFAmxXNDm4boIMDLcR+Krlcdwgw3zhNcWGJAuD+aKo1Y/HMc4Nwy4vmu/hzqVTlFRcAXNon0+8rHg9mcSM2Ww0j8LqfD2DiHuzE55zACAQQPWih+EwcJ5JbDsxPKZ79/tCfi+Efh4OdraNodrUgbT4yuo1jMNhgiA2eQEeiVuOzEwycN2Yg1GoP5RJbL05Xw9xfiBkGIInX+YlbxEQ1sAjalvSYosvDjBdxmMWuDg8HLSn8fhbIJq4ayN7etqreLP0u6gBkTcGOdt941QdGU5QBlFABy27zZPSJplsKU8tr0QgF2YCSK1uTHraq05k+Jt/wCzw7wXNnu1/lcjiYdj4mgNY1sOo0XZ48RwDRX/AABMRTu9lxuJLTiufmJka8wJr762UvjcVUDpjW3XRSOsan+OvBWGra6Tp15aIPgOB5wO6Ov/AHLKg1vZBEGoIEdeWqhh23OtvHyrpZRlDloNj4dV0TZaieWnlT0Gt0DAGaAzO3t7eKv4ThXcU/K05WAy50++vfqqAQGwSIj/AGpHftz8F1OE49mBgNwzhYkkzIuTr48tlB0Gta0Nw2iGigHj/CYWk26/Kxf9UwxXITFq+X63UPxRhFGGO/rxUabp7NYgVPXgULTHd49QsbfiTHUGETWtdfzdL/1DbDm1Zp1IUVsF4Frfj2SvMNHPnSOiVkHHisYO4NeuUpv6xzo/7Z4JqNOqEoq1x7Ve+v39CldIjrl7BVN4vFLgRw8gmT13yozFe50Pw8tx49AKtQOOdHCmLOPhHRXQww5uC1hMENAMb6+65vHtacJgIJGYUG38FdJ1cOCJ0mJXWeOP09UWd5RA63RP0UPZvXv/AEpAJBva3dP4UtUVAjSKT+vBacRAykgVn+Pyi6xIiO6lvyUpFK3NOvM96LrEg359clQM1dwDP2Qu4VkUBp1zTQGu06/hQi0mJpfrzQRtR2TXTrx8VBEkAyeXXLwTMINht16KU7hF+u7xQQtuL6A9dFBxq4xedet0ZnWpHXr4KGAJFI267kEMC+nXtZCAYk3jWnV6pgO4Revv5oAxyJ08P2ghBO8xTrx8E4+mpp1+PFK0SJCYDS/X6QEUpGm6YgxtPLrdDSoknr3RzUJvdAQdRaB16JIuBp+f0UQYI1r49USkWBqCBYoGJJkC5690QbkeUoAgidIPXopNZFY69kB1i9a9eCh7Q8Ep+qtkb8jp14oAdXFEwHHbcdclAQK259dyRxDfqIETUoA7BwsX/lww6RBVZ4TAf/gfA15pxiscR2gD36xT1TNxcJxgYjJAmJpHQUVZgMbhNa1ghgAiO9FuG7Dc/wCW8ZTUsdbw2QZi4QeGnFbNolEY2E0kfMbPegjQ5vD/ACxhtDpMkuvuq/kkul2ITX6WiJTfOwbfMaBFtAkPEYJdTEBnQV691FOeyYbAFIHXes3GOoGjvhaWvbiSRJEwJvKw8U8HGcSQG7rePrNZiRmh0qTFj46oki5PfCDj2oJqF0QpMNJJsLrqcNh/LwWNFKT4rn4Qz4rW3nyjoLrUJO3Ncfpfx1wiA+EpX1v5JwJ171W8iTyXFshFCJrbbr2Wz4d/xP8A/csJ8OS3fDf+N+2ZajNbgoootMIgfpPcoVND3IscHifrKzyFp4sQ9yyrlfXvw8NKBKlVFG3N+bStosLfwkDu1eBsFHmRNe8pAYqPNR41hIFzB21W3gj2jcDmucCSQRVb/hzgSbEwrPUvjoKKILbCKvGzuw3NwzDiKFWKjjXOZwuIcP68piEHDxeExcJ+XF+JMDts5lX8FwGK/Ea8ca3EAMkAlUcHwvw1+Dn4niT8w1MmArOGPDs+JYbOAe5zf8ibIOpgcHis47E4h+LLXWbWi2BQoGiDg/FT/wB6RrA1WM9p1fJavikHjHVB3gWWMkaCBO67TxgXE+Km1QRolAcf8YGp3H4V7MAwSWkDcjryQJhyZF6eACtuKAkTYXnTxUAaw5cOhtN+j6JhECKCwrTrmuWSC1oIGWvIdfdF5EACwERy/CBFppO+yBnK7Pab8/yubeGWqmUxWACgZ1pXfqqXDNxc3FfOPcppGkGmlv4R7ccuU2EcoG8qFxyRAA1Mafjkp/lGqBOpknr7pEykDh8rcYF9gbmq7ecXZ9N7/hcG7qGfT+F1OCaRgZ3EmTqtOUaTiG7PDn1KmGyD2gS7U67KMqTNYpA8kYmkXpRQBpLCCNqkmPv7pnNZiMBBymlbT4eyQw600rA89PRJiPyGaCDRo653RLjtY4ZcLICTMkum379FWcMFpcx2URpb+OaejgA6BNwKcvx3qtznNJcRJvBvMbb0shJoWYji4ttP+Wq0cLlbjUrWJBqehdZGva4F0yKwJtrfzqtPCtz4gmrW6d1B+kMvGlzGuacwaZFToBHog7DgQPq3NTP5TA5q6zM629UjsbCBLfmNDgJvSPwq5xzeJEzAGWo8jp513WQYTiYbUzFfJa34+C58FxIm0c6Tz2SDiMPDJOGS7EggRpPVVHaXpRi4ZwiWPaWkC58+iqw2OQAqYp1yTOdmxO07MDFOX45JcWjou6xGx/PNGvwRA7IudTv3+663A4OUtAEiJOn8e6xfD+GbiH5mLlGGypJ+3hK7WHiYTnk4TSWgwXb9T4Jpzyp3TADYBPPn13KnFxWYTGl7XQb/AM9Srak1v11zS52khsTBkk7deSrCpmC10PaSHOrWhGnmq3Nggk0ka8p74kLZiycOJiadflc9+K4OJqYOYmLGJ870RvHtm4zhnBhOHQAyYuf3VZsN5a1mR2TMDWY6FCtzsQvblEWg1pER5VFVjwMHExcduHhguLXVO3fzuo1f/q7ExcVrMSHuALoeDc/uFnDywZZgEU2In0ldRvwzCGGc+IXOcZcQaRt3WQd8MwXOLmuxA6adqY/d0Z3GTAeGcVhEOIExfWD94XUETYAV0pl/FLLnv+H4nD4rcTDLX4QuYsPxULoOBz0m/jaPOAVuOf07pnktgAVnS8x61upAzVFRW2l7eAoiACCWwRGxi3pJsiWxO2vlvvAutOZOMDj8MIJMkNAkzW1/dcbiDOISKAsDoDbUGntpddrGE/CnZYByCIbFbWXH4nLmlohpw2kCeQuffwUvjcZzV1KwDNaefvrZEQ4elOv0gKE1qAdK+XtpdOBAqB9NBPXnqsqVg7WmleuinDSAJg+Md9ffRACNNxXQxX97JxoYMiP1+t0CtBLtjTSvlvW3ivR8HkPB4JhpAYOen6XnmQWiYNKyaCta7blasPjOJwWwzFdlEwKTN/PlsoO07Cwye1htm1h3IDCwg0Qxo7h5eqZjszGOmSQDIsmjsxFOvyopBh4cRlbXYdc0pw2ZycgNdbz0ArQJPqevFSCDavLfoIqsYbBJawTbr7KPAdWJJmh65piMrI8B15IRMxY9e/2RVRJBkjmZ8/yqjQ1Ha367gr3GJJEjUff8ql/ZJNyOvb7o3GTjIdiYQmBMCRzHsV1MWjSJN4HkuXjBruJwQatzTHjHoR3QupjVBoOuS6xxz9UEw0QQPDryUYPpbpSevOuqh8KHU6d/hdAUyia/r92WnERJkjW3Xj4JgaUEAdew70gdJkiTe/j1uiItcVF+f68FQ1iY53Ph+UZmDYmp68bJJMfjrme9MHeRnVAWuGlY59bJgaiDIsevNKwwYnWI8FA4ADbfrSqAgzXW9UCR3gz4dfZK15gEV157/hEGe6lfFA4mIMT1+0CY7jz65ItGvf190XNnzmeu5BGzI0E9eiYUpSoFlAI+/d1dQVM1km/XegJq2vXVFJPh9+qJXnUbhC5v11dA0w6tOfXihWRvulLuzJvP36KJcyYLgIrHXggYHKJjqVCYETan3S2cAdTbrxRpFKWjrxQNc6z1+UJHvyQmJOlUTQ0QEWtrCx8S7Ni4WGCImund9ytV+6ypxMEYjgQ7KRrevUKE9UZmNJIyhkwQbdfhbMJuE8dgsceUSszuDc++LbYc/wCe5asLCcXA5xQU7A8etVnt1ysvi/C4fCa2AwHaiRzGZ4yiNo6/afNiV7YvSipe97Jc9rXiK5aH79BVhfkwwZgCsQVQQzNbu66hWOeHtDmmQagxp3e3isz87cVozuGG6rYP26uimw3AYReaTLpAp1/K5+I/tSBM3W/HIbw5aBrbuXOMA1ryK6YsAeVN+aExSIopBPMhKSbRPPZbGrgcLPivdLhkgCF0GCdfJUcDhFnDg6OrK0gX9CvLnd12xmok6ql7gSeV1a4mD321VDqnussxS8t91u+G/S//AN3ssMRNuS3fDKNf3rUZreFEFFphFFERdBw+MEYjlkWzjh/ccsVlzy9fQ+f8ipXvUFVFltxjJiscuvVKXRdHFJAnr+FU4k6q6eHa50lgpRdD4WOy4kLmNcSKLq/DQRhk1j7JFrchKgqjRaYAQFTxOLh4OA/FxBLGiYGquSva14hzQRzQeaxuI+G4z83yMRvJphbvhXE8IMYYfC8M4PdQvcZIC6ZwMEAkYDD/APaud8OZxWL8Q+a/hxhYdjDcoQdhSJlFDRBwPieG5/GEMBmLk9QFVh8KGtlxDnXl1gPxyWrjOzxGI4gRNYM1/PJY34j3HKDlboJqV0x7jFM57MP6RmdMklVnEe/65ceWiU7THcoO/wA100gt8DOiuHaGbSLny6CpHfXmrsKMus2A/H5XP6RKIGg1PiOh5KOAg0kAfz/KaKaAnalLeSWZmSAN49fwuBPVLCPntmxpUR9kWYnaywc0xETVAE/MzXdOtx++eiuwsL5L3uJgkw2TVV6vnb4WDAFeSreHFhAgb9y0Oae881X/AJSTNaqO+TOw/wCJEGZXU+H4gc0sNKmCFy3kvxoaJIpQ9easwi7MQaOiAtODtOy4YLnFrWgXPl5Kv+rY/HGHh1JNXHzXJDnOcWlznkmb6/lWYB/7gZTJ5VQ27TosKNFZ+/oqsQNGES+A2IJKo4njfkYjsLK1xgV68FTjYuJi4Ic6rmGvfbzUaaGcQx8NByiLnr+EuI5gHZIDW1iYnrdYWEC9Sajb+EcPtYgBAJpcUjrRVNtvw7EwWvxQ6mf6THPb2XUbhtwwGsGWTUDy62WfheCw8DEdiSH5qMM238ea0/URFu7r9o5WqeIxnYHD54o0tBGkdarm/FsbCx8TBxMMwRMiKi2m/JdPiw08FjEfTkNbx1svNgAtDnmeU38fdCLmAxoARQ/b+UNyIHM9eSbDcMR4aAZJ7hy/hTEaW4kEHNCO08Rmjohs+JM+sKp7nPgw0Cft+E7wMlxbrwVWY55kl8zzn8pGcq1YJJww2T9WnV16ANY3Da3DZDI026815dog8o8I/C3YHxTGw2Bjh8wWGbRVm9u0JALgCTeNTX9eCmCwtbLj2iZIB52+/isWB8TbiVeyCbEGg1P7W9gD2giHClY8PfwRELjAJBnQR15aLHjtABmk1Pdf0JqtWI/5eG7EpDWzU6/yLrjs4/EAOYhwN3EennZSt4nxXljTmNQMoEVmI87UWz4XlbhuHZaXVAnTqVzcXHLxRobvXrUXT/Mc0syuygCjgK/zWyjdm3axXBpr3AeHrZIXtyxA1Ph+LrP8wvw2OEfTBJPKvhQVVQ+Z80OqO0e/+dgjm2Yrg1rr7QLzHrZLgkYrQaQQQYFNvKVTidthEdm3f7xSq1jD+U1uGMxuSTeY9areLnmJJF55b7+dqoPZncWkANgi2lvK9EZBkgUrFKR+KBQt/wAYM28bed6rTBuK7Xw/Epl7NADrpX3XF4nL8xkRlLBEMp5e3iu3xAngMQtA+gkQ3youLjMzuaWwQQGgZq+fdr4KXxqMzte7e/j762R3uDWw9vbRWHBxQ76JdeI9vbxTHh8RrwwtExMF3v76qaVXE1G2p8v1umiBFBEz7/vbRWDhsQyS0xa4nrcaJxgPZPYqAP8AIeH631Q2qY0y0D/xsKzp47bq5nC4+LhNczCBY4QO1SL+X3lQYL6kwG2MuEc/DfbRXcPicRw0vYCQTVjnCtNt4+yG3Www4YbAQcwABm8x+k4AiBERv1yVLOJw3MDnODLTNr0I5SE5xMIYcF2n8+yzpozRJm9yevEqRJBuQZ68kox8IVLuybc5/kqf1GGGkmkVNNOgU0bEiBS46/CEVtE8ut1PmNiS11uvQd6Q4oc0kMcRBA25eoTVXZX72rJHXiqCSKaxTrvH3Tv4gZiQ1xbc90TbzVWdx+huaPuf5CarUsUub/3/AA7SQQK176eo710eIMNjeT4deSwMnE+I4Ja05GwJNKQfyFuxzRs0nXx6710jjlVR+nukR9redFmxMfKYpliaHlvtW/JXvMNcdQCOSwY7oxOySCCCI1PdvairC/8AqbZwbgikTrbwsoOJAiRIoJB68N1swnNxcJmIILSN5Fv0UwADg0A+Xf8AlOUXjWH+qc50Nw3ZuQ1P812VgxsXNXCdMmTFOqLUBci0A080w+kNt1+lOS8GSccugYYbsSaGw91PlcQ4EZoMzPhPutpMGknr+ENe9OZwYmcPjAAfMAM1i0Tb7K4cLigCMX7V5+q0NBBNJM068EwOncpzq8Ypbhua0Ozc48aKwtABE625aon6hMmv8o1OWO6YTlTjAFidfv1UpcSzoteE0wCSNSfv+0TOUDU1KcqcYq+Q3mCTaUp4ZhAEnTVXQK7cwpWJjn1905U4xUOHZlMCTW5nvTNwwCSRWvXki2S0GLnZE2y2O8dftJbUskKRU7KN5X0qidXaFECOQHLrZbYRsfvru8FK0DrweurqQO7dQVrB6/nwQK52UOdrpXrzXPfxeIHUgxrHXktz6tJA3jrqVz/6fFLo+Wbxfrz0SrDDjMXKQ6N5mnXPVXs4jiXNljCeYHX6VWBwuKCHfJcYMkEe3t4reeLeI/7eDSLnr3U2umV3F4zQ4uY8VtGvWnis+JxT32mBv1/K14vFYuKcjWhszJNBzr1Co/6diOgufEmwF0NMzcXEY6WPIPfHXstHD42Li8QxrnyB2ohJj8LjYQLgM2HFSFr4PBGEwCj3Ou4dWkqQpeLeey24jRYqmZsFo4t4OK7WKLPMm8ndd54wBkE6a0Qy5nhoBJcYCMEa81bwTC/i2kDsiv4Ut1Go6rW5RAtonFr1Sga/ZGNz4Lyuyt5153hUdV6/lWOMnuNJVZpzVRJFJp3Lb8OAAxCN1hFYot/w67/BWJW5RRFaYBQXURCo43xD/lcsMLo/EQBiuXON1yy9e/5/ygUUUWXR50vdiEZ67VTTNNRz681Sx/Zg1KLzDhNJ66C2+e0MfAIFeQXY+HN/sSRWd1xcGCRWi73AAHAgGaqL+NCnqmhSFWSRKr4jGw+GwXY2J9LVcQsHxfBdi8E4AEwQYGqKX4d8SfxuM6WBmG0SNfuqMb4+1uOWYOFmaDEk3WZ/xYDgxwvD4JYYyytOCB8H+G/Pdw4fjYpjtaBVHR4Li2cZhZmiCKELQaLnfA8LFGFiY+MMpxTIEQunCEcDjGzjv1l0Dr3WGs01FIXS40ZsZ4cYBP8Altz5clgc2HEmgGhFV0+aZqzWgrqVB3V9E5EdyWpNuyF1ZGwpUq7CF9YEmfsqhMT9gnwzsCIM9c/RYznSVa627p1vt5oTIGWo2nXl4XUcCKRU8/t+0CKdoQPZeZJ6pyZsN+IG0bBjSJ9Fcxr3HNcC82Hf7BKzM7PtEmb09+SuwXjFwRlENbv90er5qizFAl2IGnZtT/KUMGG4l/baBQChKtIBsJP2j8JHAAO31KjvYobUOEBu9OvJTNkh1q21nrySDEIxDBmddla4NbYzS4tH4WnEjRD8poPbrVaODObigIlsidJ62WXF7OJW96q/hHjCxA9wkz1/KrM9W8ZJ4twtXS/XotHEuYz4c1jBEkEx3eiyYuI3Fx34huajrqUOI4nOOybGa9fZZb2g+kBxiTbUnTx2QYe0XZi0Amguf2la/KAHEmNtOt0rHh1TWkRoqzt6LgDhng25BDQLnX9LQZFcsa9c1hwuIweE4JhGKHECcoNSY9VzH/FOIecUF4yuNYtHLluqxfVeZxwxnxHfLqcs3OqoBL3dmpGkdeSudh/MxsgqaNFKcv0u3g8Mzh8JmGxvaFST9RPQUakcnB+HcViAENyC9SrsfgcZjASQ6LkdfyusTlBIHmPH8pDDqPm8R9kanTk8Lhsfjsw8RstmgO/UUW5/CcPiNzOY1vZ/xpGumijeCYc2KMSCD2QTTzPPXVXHOwgEUNST1fkovVcvE+HvwjLJLWmn+381WRgqJEAA09f2u697fpEQBEk028rVWHHaMVxeyjyZJPXfCu04qMMZWiSQTBgeHQWhnEvwoDXEAmoF519p3WXClrQCK7+v7TucYJiJiTHWtlGpOmzisfE4phbEQQWtAuO7zWZ2A8O7UAbTr3+6s4eThtfUmL7dBAgA9moOsdclNukxinED4AJh+lL9bLb8P4bD4nCaXycroiaR1qshJJPRnrVaeA4vC4XM15cGvPZjyn0oqxluOm9gpSTeOcfqyXI0jLdtdaRr4VunZiYeJ/xvBMGx5T0VZlAIBkCsb7e6rkQMEwZmZ8fzRPin+2T/AIwSYtH4qo3tNkEEcjPf4XRxZy3Ek0m/87LUYyIJ1vPj/MBFwNaCADp1SSpF6g37op9ryo6ub6pHr+arTmuBAZlPO/dPRVLsLADS1rYaaUHKLeyYCZ0N7Uju2pZB2bmHWvrG+/NF2LMLCqWty718b+N0GYOCHAhkUAkX6pZML2iK20jbyp4qEEkA8pk38fC+qqbFmHghn0NJMCh3n8nvQ+XgTOQGCTWms/bXZFtY0NNOt/BEgCugA1vWntG6G0+TghpbkkdfiiYYeE0u7A5m4/iqJj6TAJmZ2mvpVKJLjoSfGY9aobMW4eYEMIMi3nH3UDcJoLmMrS1dvwEJjWgjSnL2RAMkzQCSD3/rxTRswbhh30AGCJhM75ZfPy2zMfb9lKGxPv1/CJBdYRJrTl+7eKG0c9oZJaJgQYjr2VbsQVgAd3Xd3qPd2aRQDXn/AB3qkviQKi/Xl4IbF5l0GNR4dTVTMTFK001j92SEkk7268yoDqKiLz1yQ2JeaWpBuo+SIJ/Va+6AEOiZqJnTqFBVsXoL9d6CnEe4NMUO3M29abrnOOUkCtLePpSq6GKCZJkiD619p+yHBYDXl+K85ssADY6H8KVY1YeH8nCGHOYipO5ifymgZ76AdfZMTpY18upUE54GnqubrAi9Tt+VCSACB1KgILa19I6KmYgtEVVDQCYsCNuuSE66HXrxUGwgggV68EB/l2aWjx/lQOJAiKVR1AsEoMC0mvX2UP1QOupVQ1iHXFLBRp0G8IExUU6/lAfSKwYgGOuSBpGUGaR7oz2RF69fZVyezFiOvVEEi+yBye3SpHX4TGop1S3qk5z11HejpKAwGkAXBQdNpruiBHiYUNT97+K1ixkUU2NOvTxQiDfwRAHgY66spEiOuqrbBT51n7ftSdZ+6OhN7qEQ6JqD16IExHBobm1NuuggMeBanXXNV8Q1zcQS7Tew61VBgTpX+etFNrpubxknszB2OiU8WQfpxCSbQq+ExAwHKHEmpI6utTuIwSZh1P8AxRdM7uJ7OXI86UFett0/DYb2kkw1pszRWHicAaukalqz8Pj4eHIe853O0FeSlWLzs4QDeR5qnh+xw7XbNmfRWO/vNgAhhvNKfhJjwzAIF7QdtVcUyc7Edmrb3SwRFLb6om51I69kBS1QLFd2BveO7ruW34exoa/ErUwJ0WEnLtAXW4bDyYDGm8SY3XL6XUbw9Wi3ug4wKlNBFiq3kwIK87qpcYgA0066lLXlVQ/TfdCY1/K0ggEmsWW7gJzPqsTYmfT7LfwIiaASFYzWwKKKLTKKKIqjl/Eh/eK5rqLp/Ev+UrmuFVzy9e75fyVFSCosurzuPwpwcQgGeWyUMBMGfBdrH4cPaRAHXVVgxOBcCSCI8uh6qvn6UMDW93l0Oa9B8PH/AGjTvyhcNnCvzAmutevsvQcGzLwzZBnndUXZZUhGFFUBZ+P4pnBcOcV4zGwbNytQCyfE+EdxXDxhgFzTImyDk4XGcY9wxsH4e0TUOGGulwPGni3nDx8PLitrBCv4d/FN4B3zWNGK2jQs3wrg+JbjYnF8c9gxXijQQqjpFTKmlpscx5KRRFcPiP8AnfEA5tDMH3PosGOACXC+lfTfvXS4gB2K6RSTanf/ACsOO0uEmg1jb2HJPne1z8ZhpQSoS4wJG5JFkwGU0HcjlBNR4BepxKZzRfXuTMB1JPcaDVAiSZGUHQeakQBNBM2vqsZeC4iIDYIuaeXhOiBBIMVIMAbG3n6J2yMo/wAryLz+VC3syQOzIGx/W68tSK8IgYozO0I/X7S4RzlzaGRQCg/Q5aqxjS/FAMVgRFI58tgqmk4eOTW8dc0erFMRz/mAlxaCAYFejyVeJUjMTl0E+/urMYR9IDS2RJPjT8pAJiLRM9acka3aTK0NNADMx1p6qH/jINJNd/5TkNml7EmsdfZK5sSG/wCQi/XmqyTHyhzC2B2aweqqNfF7REdaJXgA0k0uRCVVk5xHFoGiXXkrBgYjsMYmWGkEjmEA5oHYbJAuUAMtFQkmBsrXvzHMRbzn8pDlJlwoRSKIgA8+SLaig+ycYWGQA1zs2tJ8f0ocJzGgyHbgG3W6hHY+GYDXEvItRo5m571vN5gZRXluub8OxRh8NiYsyQLlWN4/E4l/y8FobWrzU/zWyjo2uflI2Ntz0CoZEG7Ih0eSXDw2tIzmXREnqyZ7pdlBNbnbqFFJiYZxCCOyKUi236GitcGtw8pJMSKnvpPuq/nBmHmZIix1NZKre8ERAMxJIkRby5ImqpxsMl0NcailOUeuiqOb6nNpWnKh/NVa0uLi2SQQYcTrE+d6pmkYjSWR8sHa47vbVG9sJP8A3JDm1FAB15boAZ3AGpmw31/afiBDi2xBNZ8/QdyDXhsOsB1+Y3RYtygmIAA9J/aRzWvcwOc4cufQVkQ3KaGgp5KtzS6aBrI69Fl2Iew+BBIrakX8q2QDQewag0rpp0UTLXkeMan91UhoaJgCOvCirF8KxxwAHgvkACY68k2LxGJQuc4nLQnTS/ulObEwnOEt2771/KzFznCXHbwW3nvrs/C+Kbh4j/mYha1zfvpTzWx2L8zin4bT2WiZsOfhaVwQYLSbNApPXnot3AYr3cUPmGXOmd/5oFZTLHrbriQ1wH1TFLzA+94UfGVx0qYNv4tKgF3f7A606rVOYqTJHLq8BbcAijhWZ1vb1hA9oE0g6EcvSTZExUOy1BmLRbyug/6preRvMfxVQOP5ry38L+CgqOZgW8PzTS6go21BrHLbwsoBUTy6nxvrZURrgQDrAME9b+KlrWj3/XgiwyQdIEdeXcoDNiYFKd/6puiGgm9Tbr7woK7EfYdEo7g7Gvr7ygPqrIM+Mx62QEgAySaRTrwTNAa2DUQJ68PBJmgA0ikU0TF0AA0H7670BgS6dZnrz70MRwmTrz63v4JMxNN51638EjySSZqeXLbyogV7yWgkd0d/8dyQ1EaADr170QIDTawvp0PFLBpWJEdffuRUcS46Ch7uqqD6wZPKExrWft1yUgCKiBIr1yQBwrBiAINb/q6IlxoIJt5ftQ1Osmh749aoilhzjSOoQUYn0iI0sedPSir4DEIxXYDh2Xgz36n8rSRDQINTbrkFi4MOHHCNqxYUp4bKVcXQkyZm880TEOg3oJSk9p3fKIFwb7rk7D/iRzRcAYadKz14pCaaET16pzQ8xWVUFlKddWUBAaaU6/aVpuLAiOvso0dkmKa9eaCy0jYbdahAwHcuXXNATQAfvqEp+siIFt+rqh6RTY6ckaWBqFXhPGIyQDqDIjrVOZtoOvwiDSQJ+yjbyKkKH6rdQjJEzoUBAEUjroKTP3J681GiRFrKDmPDrxQGazqJRPagc7pQCRGvX4TN+1VYzSuA84HX3UvzRcZILTP8ftAWBFLLpHNKVGl+vJMaCO9KGxSY3CNT3x16oKOKw3l+ZjXEkfeFmZhuOKzNhuykiRFOX6+66DMZlw4Rol+ewOqXCTSfuoqOZhgEZG+IRDWgghgDvDqUC9hJ7QNteucKHGYWzmBkdeqBuwQew2KUikJcrAZDRA3HXipnZEl9US5gbOYEQKhDYuvWtVk454ho0A0utLns1InfkufxeKHYpNJ6/a1j6lUGKS2aUQiRbWhUBaJrXdHSlj6rqCzD+ZiNbQyRK7LR2VzuBbPE5rZdF0hsLrz/AEvenTBOaoxHDNfuhXn6VmfEnKd9FybLNrJQJmxRNb09VB3gGFpDMFbLocMCDyhY8ES4zFNhC2YA7ZViNUqAqQp3rTAqKKFBzfiY/uLmG66nxKjh3LlmpWMnt+X8hKkqQpCy6kd5qrEc2RSTKcA60PNH5DpBmOd0eNGNAguk7AGa/lbeHh2GMseCyBri4yezFzst/Dt/tNy1Gmi1izkYNRywniqi0wWIWP4lw2JxWAGMxRhQZzFb4WL4nwn9Vw0Ox/ksacxcg5X/AETG/wAviLevFZeG+HP4ni8TBbxn0f5CsqO4TgnHKfiL3V0bRdz4VwXC8Lh5+HxDiucILjp4IH+H8EeCwDhnE+YSZkhaohMApE6IOLjNJxMS8zd/v7BZsZktpmNdRNfc+i2YzSMVwJg5jABn+T6LNiCPqdHKftPqVmXVdL3HOIl2UEkiVIvlOZ2+kfhM5pEyR3RFESezJpy61XsjzkAqYufspS5qR5oxoaTYBEEGG0a2wA1/SlFzHHIBQmIOlL9HVQ0aa+f2p7KoPyvMSNyR14BWMwcd7c7WODbzqT+ea8uU7SFwswxmwO3MjWv59EvFNIdVtxmHW3NNw7XjiACMpEk5jlpt1daGcHi8U4OxG5cDQakC3hyWXonjNw2CziC7G4h5yU7I1/Sty8M2R8omKNrWfyruJY5rWtDflsBItbTrZZDRoAiIuerc026TFP6XMG/LxZM/SevNU44jKx0SaiBpv3clrwq5gBU3Lh14JMRlOyTmZJzC+/mhYzjCYGFxlz5AIOh25n0S4WG1+KTiABjR9IP2n3TMDiHMZlIInMNtY5bqwD5WHkAoalxF+fdsFWMZujiFziM5qI068kOzhtgNAJ5SZj19EAXOpWZrv/KR1+zUEGSev5UdbAc1gE5QXCsaR+FW5tLAQKyK8p9lZlJdQ1BnNHtvySZD8uWt+owCTbrUrTllEY6KNBLqimndz5q1mIA3MW5ZFgKfxySNaflGoM0JsI0nl6qwCkxSY5zp4qOa/hgTh4jADBrA/XQT/DZbxAMhoBtPXmquHOWxbAkg6GB6b7qrDlrYBjcmvj+lHaeOy8y8NzZT7x60Re5jTOcEmYAPj+VyWBzw4jMRYEnXoXStxC0y24F+uijbrEZWFprI+38EKvDJJDjV1svOPWgWXD4vFy5Cez11yR/qMrs30tNxv+pUFzsomkkCQIpv5XoqsTintcWgRWDN/wCY8lW7HMnL2YNCBUn8ws5fc0Ga8dWVTax7nlxzVdoeuipnAqTMDrrRLguOK8NtJmfuun/0/AyEOETQkd/78UXbmYeMX0zGYoDbqysLyWnKTM1je/ndDiOAfgw7Cc4wLG+1PJUDEJwy2gB3TRz1NUcYw0EGSNeX4Qw5c4glxcTHXNM458GK5mu2vPvZVjfyVYt7WOxIwjhscAJrTT8KoTMRJT4WE7FfVpDW33P7WpmG3D0EkSICeExtVYTHwHRDTc8ujbVaOHLmPFhQiZvStffRI6aTJnTrlqiCSRNXCo9ego3x609A06tdB03no0CYxJEiINOWvhRUcJiHF4dr4mGlpJO3V9Foi9dY8fzddHls0EGTeTQ7zHqoRqIOvKPxQUTBpa3txUeH8SUTLQXmSG1jW3rRVADYoO6CeW/ulntNaNSNOt7aXVb8VrYBkCw7Phba9PFL8yb+vv4iutlUXtcAGxy9f470cwrrenjX97KgPADSTNPt0PBTMJjNIoBF+tt0Gip1M1muvRogBMERBqBp/FlS7FaGl1C0zO38SaqDHaXgGpmamtvW3ggvtHlE9bKXaGmCQI6+/cqDxGHIJMtgAGNOh4JXY7iOy1xy6xrr6+KgusZ3BuOf78UH5b/VWRJ5fq6pL8aPoNZr14dyYtxSTQUdAd7x4WTa6OBYGomOduqJaiBSsWPW6Hy8UAS5se0fzVIMJ8yX2tAF9VNxdVZ/jNx+5/CEGtLH9flRuG8HtOJHfpNEwwjB7W4n1902aqGjuVUbOsTWedv0o5pzTm1nr7JTctpMeEdBVDH6RIkUE7dVVeDhnDdiTUPItrSp71Y4mlINLbx61RH0AGkeSzk1j6W1fED7/lGaEcoKDjAHXWqUSYGu/XcubqskGJ369Ux53j2SRUGKJi7zQQRB8lBBbak9e6gbAIFkQIr9lUSKgTXr8KdkTtuprsgLRoevdBBNyeupVjjoPNLmsLH9qSS6NFUFsEuPemA7NBWfNLvIrXVNWgNToggiYmmnkpMiY66lHUyg4mlygLIgDVMTtt7oYZtN6CpUcZg166C1GMqBiK2qoBDu6ik8559dyEwe7WVtzTYGxhM7DfjMhkAaz6KNq4bzco4GYvcWmGT5/pS1qKwyDlaIeL162CrxMXEdhuGJlJJoQLLRiYYY7NDRrPXcmxMBuLgxBaRYtK5unTlY5DWOd9JIqTev8rZhYDHBj4Exoq8TgGPcT8x07RRHCbxAnD+a3sChy3C1C2Xxa/hsJkkNaIG1FWzB4ZzZaWTEGvX7SY+Pj4Ay/Ow3Hloq8BjOLZnGI4OBgiPTqirK88Kwj6ADsKdeyXF+H4MWg3SYmAcENxW4rs0a6dfdFvFuy9p4OolXv8OgHwtjnQC6NK9ftUcRwzMDEIwnFwB1NVsZxwDQaEHQCyx8S85swrW4Wsbf1Lpo+GthjnwZJN9luVWA3JgYbRcNCu7lxyu66TqExHQKV2WVx8jqr8UxYxRZnSQcroJ3qoqEzW4PJERWnv17oTSvkiAC4RX7Ko04Ahk81pwTGIOaqaAAAnwD/ftcKxK2BFBSVpgUDVQoSgwfExbeFyiZXY+JiWtK5DrrGT2/H+QEptEspll1KwdqdVbFADUnSyXCJIkCBFyeqK1pmrR4mn2VeJnxMMnu5+8+i6HD/wDEKHxKpyA0LYF+f8rXhABgAAAGi1jGcqgG6kJ4QhaYLC5Xx9rsThGtBIww6XxsuvCy/EOJweD4V2LxAzA0DNzsg47D8BwsESJcBrJKt+AuGJxGO7Ba5uBoCsIxMPHd80fCxlOoBgrv/DeKwcXB+Xh4Qwiy7AIQaogKFMgUWOPjEh7oqZNRTy2CzgmC4Ra8dU5LXxEue4vqJqD7+wVDwdcwrYXn8+i5/rr+Ofith+VrSHTLnGvR9FdwbMGYeKkxnJ9Pyl4hpOVtm2AFuce5SYRa17S4gMFY318l6ce8XC9Vpf8ADWDEqA4XE6j8eq2cNwHDM/uHC/uAbW8N+SUfEMB2IXvGUba9bLRgcRhPgNoTpNZ/PNc7cl1BPD4P+WGADNAoG4bcPKyA0DuEa+CmLj4WCBncDOg2Ht6qvD4luKTIaxogy+/InnsFihyzDxgWvAcBEyI65BO2GNAa36aAG8x6qkcUzE4luFgCRribbxufRLxPxDCwwW4bcxsNB39yjUWvwg8EuDXDy8uXqubjAvxThtaABWSLc/w1asPiMXiWnFcQ3DFmgVcdJ9kXAPHZBbUuJB7U+GsKOklYcTCGCYaMxBgjb8nnosvFuLHsa+C0gjLNI79ueq6mLlLDlIa0bDT8b7rI7DwxALJtVw8LegRe2LDmjjcxp5GN9gndmxHGhLZgDWdfHfZBgOYloisd3W6vys+XYQBE1E112Hqqm9dsxkNBIERoaEfiUA0ayJsPT9K9zczWmpdI08qb7BI4SQBRoGh11g+qi45clbm6WLTQA3PfvzULZYCXAzYAU65apokENi31H6Y/CjZAJbOUmpJrOnj6KlBrSIDRBvQT0fRB5BcGi0xM0P65qwshpdlmQagxbQH1OqpY2YEz4c7/AKVcVrAflwauMfqfYIRBGac02G/V0+G3NEHLTr9nRJIAcbD7cvD1WXXFZOXCgamQNI0Pcq31MmTMA9b+idoOV31UN9SfzVIbSIDfa3kjr+C0eZoB10Uz6PbFT3eKmGSaWiDz3TOdGO2BAmOvyiKXUw+1WKDWeX7W3B+GPfD8d7g9/wDi3/H9p+A4UMJxcUS+YZOmkwugMRrWiWCoNZ6pdGWbC+H8OyC0Hs1vPVFblcT8uZrUxbT8LRnaTWjfvy+xTBg+XJHanx5ob0ygFzpMeHn6gqniOFwX0AEwO0BboEUW7K2R2Q0UjWk08NlkxYAIcJJMRNqb+VUJ25w4bEwDDnNcC0g7eP5VDcEuxSRRszPWvJb8Y4jgDctqaePQWdmVrnMBkOFNhynxui8ez4YygNDQABWOrWUcDWaWMi8phNzV1u790UxWkNIMVtNv4qsu2tRSWirqZfpgDwn0RjK0gmCBYXPj43T5Kxrqef5ogaAmlKybdVstMrsDEe14GGSCaNA3t+KLuNP0h8TlPoJ96rnfDuFJIxsRhAAMT3X+1+a6gMS4mDMc/L2Wvx589XLpNRO8eMetFVjYjcptGpjsx+KqYjy5sZhHPu9JCD25ntFfqg7zHrULOzSo0mhLu/WK+N6+CdvCse0QIAHVPKmiuZgtgSBSCKdUurQMt2iZHr/C1yrNxjIOBkZvmGY1+3WqLeCAnO8uIkU+/wB/Ja83Z36/aBOuW3XsnKpxilnCYTXTW8xPl6phgYTWgBjR4aX9k8zJEACboMe5xJIrM87fypyq8Yny2NAysAdIj0REAWFNeu9CYOwsOvBKbxUDbrvTZqITTahP3QMiY5qE33QJgFRSl0pQ6CY0APXkjOYmRXr8oEwJuVFRhzCtk5dbaK+f8pGmkE0oiTMfeVQ5sQaU1VTxD40++3mrMMmINKBV4pFeYI681uOeQgtLu1Vp/lGZcNY/CQmJvqb16oEoMESAREd/6urZtJdLKOArSVGig1cq7kAipM+MKACQTQCIU4xedWmbAE/iVMoIBHcgD0D1uoCQ0R9uv4U4rzEiN+9QixKXMYHP89d6LSRJitp67/BOK8zes3QHL0Rc4VoBXr0RzXEVNE405RAKiki6lIcQKRRR2J4c/DqiAdUCK0uetrpxqcojXZ8MHLePVWAUGgqlBJ5SR190c3OkCyvE5HeAJ0BSOd1PXNMXE0QDjJ1TichZQtBmLd6YmnKlZ62UL5PIVAU1mt679UVk0xbsI0tpCW89V6Klx4CFCBBMbrSDMCsABOzDbmcS21TF63StvBrGvXcrMNxa7lZSrB+UwCrCQN+VlS7G+U35fy+yLH9LS4ZxAMHRc3jmnD7XaqeqrDfpxxJxXfLYCHE69fynbgMP/JLnaQY69lz+FxWt4kPcdDNL9bLqYeK10OaHETTrqVUL/SYLahgpWTXr3S4WHGZ1s7pofL+fBWkkgl8RoAadeikdo1gz1/C1ErJxbqN1jwjr7LGZJpeZkK7iXgvNPDks5FB6Gy6zxhDQmDHNPgtz4zGEXNfD+Evge7mtXAsJxS7/AEEKZXUandb4RNrqdBR/0mui8rsz4jp7lQ7qisea0okcc02poqgRt+evdX4LZeLRdVAOyrRw7ezO5uqLbI4B/wC4B1ghB/0JeHpjtiLKxK6CigUWmERUUQY/iInCC45FV2/iH/CFxnXWMnr+P8lUUU05LLuTDxM7S4AkA6j7n8LQwF1TJjS/RWfhn5MMiDAP37zqtOBOICahosJgHuVeJcCGtknuHXqr+GcH4IcDINoWZzQWRpGtv45LTw0NwYBJg3K3GKttZBSa7qKsgTuVg+LcG7i8FoYMxwzmDTqugsnH4fE4mDl4V+R835IOc/4tx+FhjDHAy8CB2aK74Lw3FB+LxXFtyOxLNiD5aKn/AKf8YN+KaPEqf9M+Kn//ALB3SUHcIhKRRUfD+HxuGwXN4jFGK8mZV5BIQczHHbJaCK3uZ/PoqC2RSotM+n5WrFYA4toZNm0H8LO/K0xQUmAPLw5Lk7Rlx2Zgf8ialzrRz2Gw1WMg5jr3roYsV7RzaNAkyfU+iwuZDSJi+s+E+69PyvWnH6TtWWkdqQSDQDzTMc5liOe38KQCKiB6/pBn9x2VrXEi4AXWsI1zy+M+YzT0Wlr+zQybGN9a7xqsuWBld2SDFD5/sq1mI0iMrWtixtFq/wDj6rj9IJJgEUJEgWEew9VsYxnFAMI/vtEgkX2n8LE7EzODjU3k76U32CdhcwkiWwYvUnWu+5XB2wb8LE+S0MxmkQ6Jv1qndi4ADf7rSNjURbyVWA9mMHsxcuR7Za7WRty9VzspDiCIA1IrNugjrtvxMTBcK4s1qIk7W35LPi4jHNIMl5nKG6H87qhoIAIo00nv5+pQLZwyKNbztF/L1VNlZcmQafSLRfy9U5I+Zl0vaanlryGiA+qQSATc3P75In+24ZZ7M1Bvyn1KJlOjhtAa1pGo3E77uS/LDpcabCI+2nIaqYOIX4gGVoBIHIifTkruKkcR8sGo1G8evooxjtUcAtxgHEl4qAL/AM8tEHgMaA1rTNgbR+Nyq8TEgn5dKxM6da6oNxW1aZDaS6Nf40VaI7NmPze08RG3l6J/lnsk0cXaGs7d+5VRILpAIFY3PWqsw3H5dKCKk7fhVmQzWnkCAKxQjly5aoO7T4qZNh1/CZ5gn6pB8Tr5rd8I4IYmMcV9Gttz0UanQM4DEfgigFIg+PUrHjYb28Rkc3tmAAND+eS9IADDQI5+C5nxBjmcZhYjGmXNpvSp/lZi8qxO4bGwGh7oJMw0GYFz+1mGLndJ1IEH8ei7HG53fL4hrjA0it/wVifw4xpdkyYsUEX0J71Wvxpw+My/2nAuMUg6x+QtbGOe4VjWBa8+k0XJAcMLDxYDQCYMUOo8Lrr4XFYL2tk5XGkHQ/wUQ+FgtaIFhczfRWhwAPZ+qHFKyHtbEOZF/si4w2RbQT4/lGb2XEeGxAo0nr8rBiuzyRAbAsO/TaVdxrssTUZoM+KyPd2swBnTkfzSqNYwHAgxWbmtTSb73qs+M0NMtcWtNo8rey0OfQTBcBtSPxVZ3jO4tvNBJse/fmjQMf8A2TiHMSDUTcfil1BnzNlzhNpv/KIdGG46AgWp5eyd0O4cMkEtsSaVp5c1U5Vr4DCwsWTiuBJbIbpvXyWt/A4Bxcxa6mg3i3fUV5Kr4fhhrg5sh2UZqakU8braLSIIrGx/VlqRyzysvSywpSJiBp3eFlDJaRSZ335+6FACKmsGe7qqfD/yO8C1euSVzl7I3DO9SZ+38pxhiQTuBy2/CY6AnS86IatP+U259BYdT5wRQUQqZ0qOvslgZY2jy6KE6/bx/RRD0DYikW670puSRvRAnswK6T14KOBvBvPv+UBcJECZt19kotTfwjoounJ6nruQLoAgG9tbftRRmCNa6oA5gdt0gdLhp1/KM5GmKnr9KglxMlI6QAJRzVGv8pJJJ05ddyAvfEkWSF0N5hF3asBrVB9G8+v2oqNNhXroJyQTMQKKtoE9dbJie1WSZkoiMkyCaxHXlVAntZteoUwjABMGYA80HnM6RETbxr6Lpi55eoDQ6X8ugloaagwa69FCpk+vl+UbS6LzSFplAZm0z4R0EwFdSZi/L+aoARMT3nrkmdTNHl13oJsBAI5dbqG48uvJLPkK/ZQ1MRIoJQM0abRE9c/BEma6fvrvQaaUM0COUEWJ5+P6QQVBBGqJmoit+vNAC28IuM9qNOvbuQNfMNO/rZACHb+HL+UNAJ369UTYk68+t0Q489uvFQA5wIpTr7IB2vO/XcptNIF0DHQRtXrvQEmprRSsUoTCAvSg3nrZUWC3cj32sdktmwb9ftQEnef1+0Eqe82TWg6fv9Iagj9QpY/ZAzRUkiLiUaFw7QE1uqHsdiOABOUATGh6KqfgkyAAYBMfdZt01MdtsyPqEgCFCTYgEVNev5XNY0nGw2PH1UIJ16C1f07A0TmI5Hr9JuVbLFobBoGjrqqBIF3RKTE4ZkEAwe9K/hWCL+LvdE0t+Y0wAQSRQddFLjVwXhrstJBBVb8BgODlbBEuOiPEOy4RzSROi1Ga55N5vNZQ01jr9oPMkTUFMBN6Hr9rsgaVsulwWHl4cGJLiT15Lm3cImSYldljcmG1jbAQuX0vWnTAxCrxaAVorYoqcU1hed0UO/miQ9+qc1rA8Etaj1+60hxFqflamNAAH2WfCbOIK2rK1RqgrxChgT/UN2UfrIUwW/8AcMJ81YzXQTII81pkVEEUGfj/APgHeuI+jiu3x3/p/FcRx7RWcnq+PhShKhKUmVh6AwWYggktqKjbkPyrH8R/SiGwcR1SSIAG/ch8zKwueIEVMSOtgkYRBe+mITY1I/fosS14qp4jiMaJfim9orP5XY+H/wDo2iIjSZ+64OJiOxcYNaJg6G51A9yu7wDieGE2FoEDwXXFzrUEUCUAZW0MjCEqBBDVBFRAIU3UUmUGHFbDnbzUu6+yzPBnsiJNTGv5Wt8B5k1mgBn77rLjc6zYTp+Oa511jO7ZgmJAIMd8e5WPFZ2jBBBF4gR3bcl0MRvYkxvBtHPlsFl4iWsLjQza5nnz9F0+d7ZznS74c5nzBgZA97jLnH/H9wuiMFjIGGylZI18fdcTDeWCBSdG0psrf6lzy0PcA2PpG34XXLG1y6dH+nwS4POG1zgKHQCeu9V43A4WIA2C3mLzp48lazi8BmG3N2YH03O/n6Kp3G9pgYwEmmUGSTt+SuVlDnguHbhZAwSZDcv1bUPqVzT8P4sODAxr2mz5pl/HquuC1rmtxHtdikVDbD9eqsxHFkdqv3mPXksNy6c//prW9n5rnYgjO46bfpVYXwx+L2sXFgiQAPLz3K6gowNoASSefiqX4hJNBl0mx6KOs3pz8bgGMeD8zO2LEQAN+Q5aqrHwcLPmYS0zTWPDUxpot+MQBWYea7zQjx22WNzf7MYbKVAIPnXuudVUZnYRa+QWmlp027uaLgCzK6HEOBk05Jx9AcBDHfUY07tuSUtLg5tWy2+vXoo6Txna5zcWsuxM1hv+fRNxOP8A1GJnc6SdBaOXLdJiENeXtGVjmjxt9p11SkdoZW0OupPd6BVgjjQn7bdbJSdKz11K6GD8NxMbL83sNm01O/it2DwWDgsIYwdqlb284lE1a5PD8Bj45aXMLGmBLhE81Zj4TcB+QEvqKxYwDPM8tF1sPEa1pfiAtINARXdc92E/iMXEe7+20k1O14H51U2utMzCBiATmLRUzSNu7ddj4Zj4bA5jnAF0VJ12/C52JwJw2EsxcxmjYif3WypY5zH5SINoP3r6lCvR4vEYfDtzPcCdADWyzYTcbHzcRIaS2G0sL+hssPB4Xz+KHziC24G+3hsupjB5DWBpy6x1eCprSRmHB47J+Vi5iBrrX+KrAOKxmTLWknskkVB5+Pmt/EcV/R4QY6HYp0uB1C5OK8OM1DSc29b9bKtGDj8lzQSXB2bbopR2RDSCDc6RPohhiczYqQWgT15oZMUtGVsGLaz+aWUVt4Ti34IIidSCdVsPxDBPbDXBs367/Fcb5eIXVc2BzpFz4SrTw+L8vKSDrGxsB1ZE6TieJdxOIXGgBgDroKNxYAoAImvfPklOG/Dw4cBSpIt16pWAFxca6zt19kai3EkYuQuJIpIuf3VVwA4DQ2PWibiRkxnECrWgEm1oVAxCcWbSb6/yhasefqbBgR66+d07SXOD3wHUygCu3tZIMQdotANIO0W8qiijfrHapcV17/dVl0OFx/l4gz/S9tRpGnhW66sQdSc085ifNczCAxsXCDWksa0SIvHLyouo0AgxAAvNRH4otYuf09EgOBE32GkR5XRmSaTWnlqfKvgjBk7mnOY9VGmNNqAdcqLTmcgloIqSRJ8FBRzeSAplIiBFJv1CYOgB1z+1ixuUsQK7fr8KsOmJqCJgeaZxJJAvHXolAF9P3+1ls0yzU+HWyhNY/wATPh1KBoADQx16JqTGlY68UAPjKXWCeo/hM5+Vp661SzLjN/1/CgWYgc1BUbdfpDMKc/slY6ndTryQRwE9b/tCp1lQjtCs/wAoigBF0UaCdlW8ggA7ok3ab1EoAC5FboGiuqh15+ilSb6pgK7j9IhRLcpr+0pHjb1/SJJDjmpWeRHQUgzHd16rrHKkANQb9T6p4pNxefH9IUEGmnXoiGum8A0VQHCCR6dd6Loq4VN0C1+bmevdMARMtm/X2QK4DWABy06CNQToT+P2oQYDYPNGCdBFUEqK2A2CYWAqJoSplIFpGyIbSI5Hy/aBRJI8CnhtxT+f14qsZxXITrE16ona18BuWkwgUDz59c/BNQmkaqZXQDpA69EwYRMCkoiBsU7+vsoeUz1+VCHiRaRdMWGpA5ygUNqKW3KYCYprZHI9poJE3lKcwMZKdflUO2rRSSpA9VX8wipBGtR1yTm09xnruQMR2vHS6AE9yjvpMGtVG3+ozNPJQMQ4hoaBFc0qMY5uK51MuikWjSLKOHZ59dc1LGplpnHDOdjnEeQRpF0uKMZuX5fzAd5kdeq0kEGZtopJBmxU0vLbJj4OLi4znCANa069FMHEx8CQ/DLwDOebDuVmKe2S0xI7Q59eatwSHYQzCiKjCXgYsiYAEWWXjHGAJiBJlacFoDWjmadcli4o5sWlYXTFzrN9qozM066KFIgW9OpRFb0r49VXVF/CDNxLb5RJIXVB5rF8PZ2XYmpOUHdbhtqvN9LuuuPgH7KjErMGmsq7EssxJJ0WGyuoQEAJnYWRva9ZoiAZpSqqLuHbBmkK5xpKGGIYNEMQmEFZ3mU2D/zsSHndPg/8zDzWmXQCKiBWmRUQCKgp43/0/iuFiGHLu8XXhiuBi/Us5PV8PCSohZMsPQpPEOxCASYaZjn+fRVnFcW5WtzOeYEHzj3Kt4YMGFmLQKdD8lZ2/wB3EOJAANq0j8eqzHgFjRmLezAFYp/A9V2/hwjh9fFcTBd2nBsuJNzbvPPYLufDwRw5BIJmtZ+63j6l8alBRQIroyiigRQBRFAoJqoVEPHxQYnAnFcAIA8Af0qHjtSKd/X2Vj5fjPFaHX1/SjmCuYExaOrrm6xmINhLTMk3P7PosuO2WENaYGorPcdtytz+YmlhQR+Oaz4wp9QgxSPKRtsNVcbqmXcYD2TcGdTZEDQSTMknq6mI2MQXkUA61SmG3Ndh1917Z28xhU0r4/ZPh4uU2BOpikfjkkBBBJqIR/8AJ0g6DX+UynQufjOaSWlwdbcz7n0SNxX5Xw6SAZr5/soaVbfSY766Dc6qp8/LdkPZipi4/GwXjvrri6PD8e35TGk5mxGY08e7bdaw4QXCCdDzv53XnsJ8tyy5oNhcz+fRXFxyy8w0UABof1z1R0ldDiuLwsAkuLXvgho5fjcrnNxcbHEOdLbumw2H6RLcMNa7I12YVJEkbTz2Ccuc1oDuxBIa1oqJv47nRAuGczixzXEkxfzrvz0TlgIgwT//AF+/RWduKZJGUMNLUifRWtxs/ZIixO836GilaxqvHJy4ZBMik6DUU9lo+HYRxeIDQJDKkzSJ+/eqscGHgbggC5N/e6v+HYjcDFyuIa1wqY610VhXWyx2ZqbxbUKp5LjlkjNqNDHrKufiAMa4Uza61/YVLMgbmJkRrtePVQ/FGNlZi0bAisG418N90Th4bxLZa54kU0sKbbBM9zfl1ZNYE+EE89kw+ZmBLz2pA5bjv3KMarG0XNy2jq66/wApMZrcVjoFQOxTXT3otGOx13QKSIFLekiyyvzYbjmMtFgPz510UdvYp4fFczNkkOBIDtf5Wl/HYzsLJ8wZd9Nu+LKj5OQBwDo2PW3nKFZtBOnP88lUkK4ufiF0kvFSTefylcJMNBrJmNNf3ur2tJGd5ALu1lFomfJNxnEh+bDwGhrfpFIJNq+yJky8MzEdiZcK8QXEaWn8BWYhh3ym1Oon391obh/I4WZJxHmCW6HWOdKrK7KQ4gXqYHVOSjMmytL/AKn0ms/rfkrcLGIaC6GiwB138N1WB2q1OonrzRY2SaSdO9GuC/P8wGkChPPrTZVnDDXif+PWOvvqgHlrgQK1HKNVoaATlEaSfT9KGtVMbh38TxBaDlMe36WV3BYrXSWiDavj5Lo8M4/OxceZoR49SrOEa/5OYg1ffWNTCsLHJ+Rj5mtOG4PLiCBcH8oYbHl4BY6ljlkX/mi7Io6RkAAtof1P3QyZgQ5pbhzMAwT47xqqws4Ngbhlz29uYvaBv7ra013g+NvWBZZOEa1mFlYSSDNvbyotIoQKRrWn8c1ueOWV3TioNi0iKVFvSSjJbUcoHXhVCZgTU+cx61UBsbCmmnQCrKZtjIp+PYo4bhEm1AfPqEhEQBanXr3qNNBtMncV/ddlK1PTCakivLrkhB8/z+1C+ojXU9/UKbisb9dFY1W+UQzG5QMAnUARP2/CYuESLRXrqEhIJM8xQJo5QXvpsNlWTuBaEXOBDrRPXgpnbmJAiN729VNVeUKb03UZSN469EaXNZ1GyW5kXCLtDU/ZAUA2TUzSCLXUoIOqmjcKRCAkQneBlFUsjVNG4a1rkzHPoIxIgaJHkzzrZEuMCLaKyJuC4Vg19UGj7jr7lR5zTmoDOvggHQTob/ZdI5GFXCd7qvjsU4eCNBqdtlYyZBFFk+KO/sjDgkuIqiwP6huVs4zg6agjzT/1LIcDxEWNB5LlgiHWj7Rp4bKVJIIrW95/O6ztrTpDiof/AMxDRrHW4TjimgR84eHNcuZJrAp3cv0rmcPiOGZoBJik26rKbXTou4iQP7zCSCRTwUPGNofmAg6RWy57uHxAcoZJFKdeWyU4b21ycyY0161Ta8XQPH2qTrUX06CrPxLEEgM8zz6qsTQ+D2TIif599FGweyKTrHt7K7Z03t+J4ji1pYGzEmPb2WxpxZyh4AJuFyeHbmx2TvO8xXo+C7DW7Xt19lLksxiojEdXNzmN0zQ8Ehz5I27/ANKs4T3EjOcp068U+FhnDN5PPrkpyrXGGkmkmBNR1zTdqXGb1jmg4TQJs1z41671ZacYnDziPIoQ0T15KxwrAoIhJwohuIYqHX8E0TzkBbcaAk2v1+VKCaBMDryTsYB2zbTrwRAGY0i10AJF4FKQnLS+Tbu2Vv8AkBoRKm2tKflmpkd0JMQFsyRETErTIApB8VW+oILQZkVCmzTO/Dae1BsJI65INwxo941gFMwPY0nDEg1LPwoDLZ3FCPf3VPAJDQTQABcrFMul0zVdLHOXCcbErlmtjXRdcGKOUERXkR13KOMCSpYxUC3X2TYbPmYjGZT2nAEStUjq8KzJgtBqYkwrt1G0FBHJTUryXuu8VYxmgKpJr42Ksxb3VLjNac6IJqIurMNmZ4Ec1WGmaddfdaOHbrvZVFw0VT3QrXGk6KhxrXxVCkJ8H/mZ3pKaeCOH/wAjaaqo6aiAKKrKIoKIKuKrw7lwMX6yvQcQJwHLz+KO2VnJ6fgSyKkKRVYelzMXHxMcjDwwMoFYFI/CtwsEyQ8+55U9AruHEMysZlF3OIkk92+wTA5JidhFSTt389Fnbwo1uRwhsRQAVM/nc6Lr8DB4cRUDa3guSMNxb2n5aRlbaO/b1XT+GgfJMEu5nbuWsPUvjYFCVFO+q6sJNQmlKLo3VBUKiCglEInuRjyR9EGHH7OL2SQDr+EAQbUbubfwruIAIJGm9OgqWgWJk6wPX2Cw6RViRV1hq5wv1oFQ4SAAIM3NTPu70WvEbDpiToJ1/Pos7haznEWFBHsN91FYOIHaBaQRFCDSNY/Oqp0zANk6R15LXxGHmBFA6htpz9gsZBDoO9utV6/nd4vPn1TARIaddN1BE/aTb+FHQBESdBp/CBMul1SL+nQXSoIrJN6Ekj1HoFawuY10TmBneDr3u9EjCZbMgkwAKkTfx9E+HDHAQCIgjl//AI+q8uc7bxZsbBzk42CBkdXKNBr4eqswGfM7ZaZaBQi21PQJ8InAxXsxDIaRSLnT9BWsPzMUhrA0yQGtNRyHPdyw6xma2HuOkwBNt66nc6IEB8CnMm38eq1Y+F8ua0IsBpa2g5arLiMNN9ALkn39FHTHwmIQyra7kix/KbCwyMQZL1I96+pQeJA7Ii2XrTmiXPDS3s95Hl+gqzT5f7rSCCC3KTFNvJV4Utx98piTv+fRXBhytLpkGvf+VmxfqLqRoOtPVI062Bi58DKT2m0BtNf5U+e3DBmQQdPt9jZYe07BLjLcoFI8qeiGYObDhJmgnw6KitbcT50n6REXsJr38yrnOmI7560kLFw78r8mJrADY65U1Wp7jmJcak0A01899lQuZzgbk6k3Jv580joJoKTQxt/Piq3Yw+YMOjjYgWj8VS4+PlxHYQqJyzPh5qFsUh7jQE0Oupt1srcHDONiED6SJJJ8Y/apH06F1gBQR15q5mJldDdp7Nhr0EqSug/gHtw8wgmB15aLDhcORxIY8Zbkz3V8N1swPiGJhgBzs4bSJ63ul+aH8eX3L2gDkY6ooz2q+IE5wxpAa0ee3hssIvqQT4z+V1OJw87HOA7Qk/ev72XNyAEtNTblH4so6fPwsEwXW1gdeSMQXUgRRAE5i5xM3+3qma3O6GmJrOw60RvxIEjUCAQr2CR32j7/ALUfgEObAyixk9fpI94DC1kRv9x+t0Ytlb+ALHYhzRBqAbXn8ra8tEAisAeo/C5Af8vLlMCoJ1v+1ezjYH90XE3ry9FYljUCAc5w6/Ue+J/KjmAYJaf9QJiQBUeVkjOIwTUy0AyR13ovxw4tw2khxqd7Qf2qxScO5zH5hJdYianx35+C3CIHONK2i3nTRYmtDcj5ABEyBS/psNFswWOe0AwRSs+/vqtxwql2KQWhol0CnLTwkrYxpa0TW09eCQNDXACrrl33/CbP2QLCkef6VQhuK7DrqiUbzeNef8d6JmKeHf0fFQHxH7/juUUCRm5Vt3/qqUCSdDqOu+iLqyBXQHasfmEAey499+/qUQSYJOm0dftB1Mx1kiOvVQx2hEjqEHChrcGsW0/KKDqNJF521VdLGAO+kfhO+SHHSpFeuVUoq49+3VbookSdQTSm9PupOrbX65KESTzBitOqqAgAGSY0F7KIled9VLgb06+6g+keAMbITXNU9H9IqayBSLdd3ihE0AAPX77kzYoKEWS1zCeUoCb5hQ9dc1DcxpIUJBr/AIz7/rwQAhoAtbrqqosmnO/XmlipqDX7dBQGJM0uevJLWTvWv2RDiXPbSx9vVY/itmzlywAa9UstbDDq7E165rF8UMuDZkiBTfoKNRiab3mTO8/n2UJvBbEaWj8IEyK5bU2ifRQ6mTfxB/Ky0MEC+p75/O66mBiYQw2jOwQB16rlkCDURHhE+iYOOcxeTe4P5UWOx8xhdGZs1A68kHlgoSK+nUrkkgSAQTuDT+Ft4QFzsuKJa0a36qpY02E4ZGXMKzRH5eG6uUEXB671BhMA+kT+/wBJmtDRlAooEZw+HhuzsbB5K8CAEBIqmqI3QACkXlVNx2HFhpk+/QS8ZiZMK9XUus/Btl8k1bpbq1lobrmB3dfZCkE25jrvRigHXVkuM4NwyY8OvFWFW8MwM4YbmZTzMUqgw/2GUgxWN4UBFvtyXRwoNpHhbrktEZcNoFtVnH1A87FW4zhhNO8KZLiZuIATrslZiAyZkk22CowC0t+oSZTYTGuLnOAqVjbdi14aQ36alU8a9+BgtDHQCZkmys+WwEOIjLVLjQXOdE0VRjwOMeMVrC4QaSRqr8KocBBbNItCWcN7DnY0jqFZhsyNaBbXxurEyUca6Ghtwd1zzQmKjTrwWvjHOOKYFjRZXWtTr8Lvj45icrjTRa/h7Jxyb5Qsc0rbkun8PZlwM9nOPmNFM7qNY+taUkAck3qq8QwKryuyh7q18QlPmVJ1Q8pWkFo0AHXXgteG2GiBE3WZgJIHktiIrxDCqMFWPMkpNY1VCgUt5pm/W3vF0I10UZ9TbmqqOkEUBZFVkO1NIhFEIFAmNXBf3Lz+L9Z2XocT/if3Lz+NTEOyzk9HxVqBRTWiw9SjDDqi+UxAMxy7+eiXEzYbsz4DB5d3d6qsuxMMnDw2ZXVroAr8PAY0jFx3OxHASM1u+PQLDwiMVuI6C2TcyPUegXT4D/jcIAra58Vy3ueCC1uUC0Xn3Poul8Md/wBueyQOQp+1rD1MvG2opqj32QHMEd6K7MCgopElA3eogoAIJlUFG8JWlNmUFOK2XG0+cLM0R2RYH7/nmtBHbO5WfE7OIYEuPPqixW4D4IvSPD+FQaNJqJgkn7T7BaS2L1PMV5fws7gZtmM9eO5UaZ8VsNhrSKms1J/O50WCO4NH3/Xquhii0tDjFtI//wAfVYsec/aqbn2n8Lv8b+OX0n6r3Lac468krpDQGjLudf5VjhABvtCQ/T2iDrSy9DmZn0nKAJpmO349VoglxM6gkkVnSm+wVIdFqxYc+tFdhdrszWakG24B9SuH1n6sumfGxQcZ0GpmSDbcA+pT8NijDcSyDlEkkUI/HLVTEY0TiOa1wdpFOXhsNVWWPBDbOmwvP59Fxdp3GzF4zBxsJxcXB1qVM/n0WUse5mcCBYGaDx99UuBgZntBArRoBpGp7t0+PxLSYFQBDBy3PsE03LrpWKNkSQbkjy/hWYeGSYFDNwfOPfZVtxA1zZBe83rbx356J8cOH1wYEQKD+PVFt2fEIbh5QW1FYsB+J8SqHQwE5oO+s/lWtkt7RlzgR4x6rKMKWlzz2QOyBqfxuUPInzXHkDsVGPLXAtPKooAiWYbW/SSbST9/wFBw8tEvMk0aB9u9Gezue1wDgTmBuTWT14LTwmL85x+Y+TFCdYM9brGMJuXtPE6nl15p+DcG8ThvcewHfbuQ32Bd8vFxcRs5mmGk3mfVaOD+G4nEtOI85MMjsnfu5K3hOEZxXFOdQ4bDUaGtB3c11weyQzKJ2FqfkIVgZ8JwMg+Y57h5Tso7gsFrg0YmUae/21WvGe13YbiNa68DzhUs4TJVxa4UmRz9LQETbLh8C9znOe6GDWL9Uondw/ywDhu7Vxz8fOui0vxCaM+qIO8x6yLqvLDiR9RtO1D7mije9lw+IZizmAY6YLbTXrvS4vDseAKAmSOvC2iy8TAfiua7tMgd5mD9o7lnwsUguIdUCZmx26uppJLL0Z4YHkNcCAN6fwi3FOFoOW/8p2YLS5uI/MHagefQTDDa0HsiBSttvJR21uKnYhxIcXA6QOv5QJBdXSsff38FaWNfiZi2INxQyq/lgOIzUBoYv1PijOtCC6Q1rcz6CPt6xC1YXwx7xmxXkE1pprdavh7MJrHOn+6Y79vZbAHOgl0C8eMqsWsD/hjGEluM4SQPb3Cx4jcTAcWuvFCbET+l2jguLDDgSf4/CwcVhB4ykw8VBHn+Z2VT8aeFh2BhmJMm+ta+O60Ybow2gQCALbdeSxcL2cJgMHLQ+dP0rX/MaWtA7RsNfHzrutRwq+8EVIik8/470QIgHeI6+6XDw3NwzmdW9Bz/AI7kS1wbDoin4VQCY2mlOu/wQm+k/n9eKR8lwAIFdfM+0qPIrldI57T13Io1LSCb068/BK58GfH8fpI/ELZBFTWR1z8VX89kk6VivP8AVdkReQKzQV6+1UHOJLpoYI681W7iG/TcxWT5e8KocU1xOXtXsJ5/iUVofEHauiUzBFdqdd9VUMZzzIw3b7HYeiLziZgDE6x1zsoaWkxa5Sk5aGANa9Uol/uDNDQZBgTbl9rqvLjZhYV17r/c0Ta6X5xQTBNu+PWqE2iIkQBaPxRZ8mNlJOUf5QT9vRWf3MI6kZope1+9Ni76W693WqAIyzSaGEvzCaZYMx9vSqBxm0oZpQ0I39EQwgG52jxR9VWx4fQGm8dbp2mQTFvXqFVMRSLT17JX1aBY9DrZFtR69eaGzheOvbvQPhj+4bihp4rF8TP98iwNDpNo/lb8I9ogDqVzviLpxhE3I7uvuosYwSTMyZnrny1TUyhroiwE0jnyQEWEDqvWigkNpffrorLRnTW8zTefyum3AYMNvYbMC48fyuYDBDqSI16otTeOeAAW9r79VUrUbPkME9kTfxt7KxoAApHX7WF3Guj/ABjdWDjXA9pgpQjVRpseXtYMol3X4S/NcBHyzaKdc1MHGOM3NEWroeoVgi09/XksiMeXYZdFa068VkdicU2aTAK1vdkBMTG3Xes3E404bmNY6Dy81YijExjjEOIlsbdeSfhuIGC0gtkzMysxGWSZgxI69dFtGBgvGZgiNu7+VojRh42G4gMdU2ny/CHEUaKwDfxt6lLh8OMPEJFdGz13KwtDsVgiZgweua1Ey8acQZcMcglFzG902JpsAl/yk7WW3Gg0SQYEUulc3Fbhv+Z2jcdysaJrZWuYctCs3tcemHhmh2I7OCMraUhaBhtaSQ506woS4PPK3OqrdivmuGQ6xUkW1YGBzTLn1EXSDAAaRmeRzKV+K8GThGgSt4qScuG40sFTaxmCzDc0tzHaTOiacgLqAXokZite5waMpFa2Q4hxbgHc0jVajNc/FcS901MyFUT5zdMTsIS37tl2ZFomAaE3K7mC35eG1lwAuRwrC7HZQuDakLsigp4Lj9b+OmEGAs+Ma1tstAgLLiOBcTpquTZLaSVAKwK6qHnEogGa1Oiot4cCp9Vc4wClwRDKa2RxLHUaoismagJSoRshAP8AK0gqN+ptKTop32TMnO3vQb22RU0QVZEIlBFAmL/wu7l57H+sr0OL/wATu5efx/8AkKzk9Hx9VBOBKCYUWHpZWzlIbBO5FP42CsJA+rMT95/PogMQOAMw2ak9VPolxH4Y+ntG1Ld35K5PGHzAWiG8gBruPyV1fhz5wjNT1ouO5zyMzRII1oI/Gw1XV+FNcMB3zIDifHxXTD1nLxumtUUBZSaLswJUCA5qFwQGVCUkyogeaKC0oBSUFb/+R06hV4lvGtEXk/OuoO1Yd1VitxWwyIAPn15qvEADdA3bSPx6p20J1O5tH49VMSbmT33/AJUaZXSWkwWiZtWdPHkseOyGjKLmL/YH1K3mp35TTrcrNxFWHL2jGtBH49Vv53VZzm4xudLCYyt0nX9IVMTSbk3/AJSvac0VJB+6IaDHZmedLr2POY+Q7+vNXNjLAruYpy8NhqlZhj/XNrag1t7Jwe2Gj6hsZg/nnouf08D5c0BxNTtUfv0VL2xsIFINMv49VY57AMogiw0Efj1Sn5mKSGMLqzmy6/mNF5XX55a6qYWFiOwHNwGScQ5ZdfvPsFZhfCDAdjYsC8M/Put/C4L8JgzsIMW5q5xlwEeeyrrdOcPhvDgVnLTWt1Tj8ExpID3CdSZOv39F0sYZBYzSSd7efosmOTiDK4SSKGaR+KeKhHNw3QwGw79PxzQxJBMUaDeK9ck+IwYWOBOag/NvZCD8zKBMSBt1zR0xm1QYc0kmO9EyBUQ2KTt+FblyWgmIOyQglwiXGZ65qrcdFJoA5pqa77+adjcojLANvfw9VJyw4CbzFh+le1jcoc514M9fZTbFmuxw8bE4Yy05S4Vpc9aI4vxDFxWlrnZWu66KOK5rmxGYiYk69/qVldgk5ZdDdSBXy9kZM3ELcYveYcKwRypT0XWOL8zCaYMvsOdZ8d1yGMbhCZLnmjnT5/taGYzmYJw8MANOprE/uyqVqc5paXEAZRQAUiJnunRJjvOEwl9p7Nazt3wUHAl5jMXTUiJmP/8Ab7LLxI7OdjszRTltTlVRqKMfEBzRrQ92voruGYGYclsFxzx91W9tXOj6mgkkVmfVO3GDr0gUI62UdMfVtnAeYSgYjiC6L0A6+yDXl1RSaWTNeA0Cfv1zqo6FJubjklaIdBMu6CYuygxQE9fZBoOWTAisdc1WcmjhsTLiNc0Zi6B9/wBHvXcABEkyAKLk/Dms/rBngAN7IO/U9y62UtFTy9vwq45FjK2LCb+P6WHiRmcCIga769bq9+J2iQa1/P5WQuA7M1J12n8Edyhpr+HMblc92jvI6/taTcmKys3w8tDXMce2SCft+1diYkmlh+VpyouIDhJghI4w2vieuglLgTAsSK+P68FRxbn4hGHhfUftevV1WSvxBiuLgLUb37+kJ2zmmwOm9Z/KjsJjWhrB9Nvf0TADNW0x91zt7dsZ0EwIiSlODhO/wArojQAyO7rwQEZo06/Km6cYDsDDirG0BqBfdSA0mkACKBM466x16KtwuAaWqeam6uoJpaLdeilGvJBUJ116/alJy9dWRdGJMShIJnrqqXMSZO8pr0tohpASRzujFa93slmnf1+UdNtFNmhNQDqEpHR8lAaT9kDfmrtNKXYcmWiHA5pF56Ktwuy4g/SbefpRLuft13qwXH+3X4W8crWcsZIgrG/X5TASZMRPv/CrbMA8praLqxtNNbLbkswgGk30BXK41394Zuf368F08EGLGu/cuTxBHzgRJNT177o3FQE3pFuupUAsPG/X6QaJuJgSOfX2TRS1duuistL+Aw/mYjs4mBNR1+1s/pMGIyxQ2POVn4LEw8HDIdIcdeugtn9ThBovXr3WVjO7hsJrozkOmO4x+lBweG4w3EmdCdEx4jCcS7Ib359BMziMFpsZt15oq/BYcFmWZIN+d1aDXrrZUf1eFSt+vyj/AFWE3Uk7deCyL+ahBikKocRhEXp7J8PHY85WzJsDuqG+W2IgQlYwMBLRB1HXinjtRom59dXVAt39fpLhdrimkEUFR13piLgddQjwoOd7rg76LeLOS19y2aJNecR15ptKmkXQEXNqrbitwgD7IPxCCQ0aVKQ5h2hRs0OqJa/5c5gPBZrUV54dlmPBEFrga0sVA7EBAytPNTO+DmwvwouxOIxzaOb5pewxpJIlwpz3WbiMB735sLDy7hIG4uEBLZn6INjKDXhthziWwZv6KrjjGXVaRzgXqufxuI4vIF5sumLFZ3EOJpr5JMs603RBkz9lA7tHRdUbfhrSHYjzcdnvXR+6zcAzLwzSfqNT14LVELzZ3ddsfCvcA3kspOpqNVfjHskTCzkiCfMLKp3RRMxskQlgX1V+AO0SqNDbaBUYhhxVz6NlZ3GdFUKaHRSPupFlBcwqiBOz626JbpmfU08wg6GiilggtMiooogTF/4X9y4OMO2V3sX/AIn9y4OPR5Wcnf4ekRugLclIWHqZjgCA11hQAH7D3KPyxkmARFAaCN+7lqjgiriXNeTUumn8eqj3ES1ocXzJOvInnsFxeNZERmnyrP55aLd8NAOG6DQG2g8dVyXOeJ3+m9e6d9yup8KIOE5xIPd7clvCds1uUsFJlQ1XdhJSyoUEBCluZU3QDvJAykoSoD4BBTiuPzNtFGHs7deiq4rGazEyxBi6q/qgJDZO52/a52uknSzEdGLlsJ0GvuUTaK9w/PuspcXvzC+kHrxKb5r43gVMdUU21o+IQ4x9LR9+tlnxngUmDOl5/PopGNiOvY32/foqiwiYIrr1p6qymmd7QZDYDRaLfxzUbEkuJpuPL9BM4ZX5W11JI68Akk58rGl75gRv+ea9ku5t5rNXRi/KCSXAE03/AJQjGfDWYTiO6Af16rocB8Le3E+fxJaXAUaRI5eC6JlhFKzeK/z6LnnnPDiw8P8ADMoD+IJL6HKNDp48tF0Gsa1uVoA2i0fjcoT2a1EUg+/upnoSaDWevILi1oXCSTPfP2/QQ7LQC4w4mBvP5WYcVV7nb9kA9V32WDi8dzyTmBpSLAfj1U21K6OMWt7BEtF46t6rG92YE1mZGvXdokw+Lbita17oI1O/59EWkuaDEDQzTen5R1jM9oLy91hYfe/uqmiXwRA7uvJbHtMTfcxQDu8bLNhtBfkBoSRm2R1xLiAg2roNUhBDS3QDfRWPw8TDccza0rp/Hqqnua2ZJB3I68lGuhDaDNYXHXonElobpXL7/tJhTiNGQOrQ9e6sh85A2CaSRZGbqxGktaXuubNigGnhyVb3EG8iTAm561WrEwSwANBMGSetVmc3f6bTHh5ckc9QgBc/M8S0Cw8ut1s4ZgJa5+pzCN+XPfZZ2svX6rytTLNANI8OvVGcuhLmlpgTSINoH/x9Vkxuy97MzokHnMeq2ElvLLQxefzy0WPHL8RwDGZcMtkHSO/bmqT1XnnBimWI57+SqcQaA1HX4hWEAjWLc+uSVmFPZqALo66EOIiZmsd6kntZTpQjTrZOcPDLuyS1u5qi3DGYgOMA6Cp/aL2DTPacZJoZNuqVTNLhuT3apMrokxBM0FgmaDlzAUEwJnrvURaHhpBbaIlbOGx+IfLMPM4b7dQuedNZ0+3mu9wrmf0zThgBoFtjdGcmU8LxOVxOLExQVPL1Kx4+HjYZ7Y+kXFQeqLuk3MU3Pf8AtYsRwBcDMxXrwVSVn4fFHzg5zuyfz/K3PNZiDt409lzThNY172EBjXGN7j8+MLcHgtkVpKsc8zj6tB/NfdSPqfZxBB66hRopzJr59Qo3tV0MmOvBVzAzBJp3pT9Qb4T4qnEecTG+UD2W1d3THWyZ7qw28/pcsunfHswEkmY29VKT13JAZsa3UBk1PKVlTEnS/X7SPM0NDb7x+EQ/aw1HmlAJNeqoGBEFxv1+0s9ojXr9KUIra6AqSinoALaqEjNAv0EpN0Yg80QAbnvTHbWqUDszobdeKZ0xW+qKk8lIr7qTQ7dflHU166CIrIkckzPqPr1zUOv5Ra03PNax9Zy8ECDNbzz/AJomMRVHKAIivNTr7ftdXIzOzhOPeVxsYy90ikDuj8SuxiU4d0loGXwXGfXFcXAh2u9p81PxogrSDMEQN/zum1qKRP48PRLHZFojwj8Kww4m8Vvf+VlpZh4WJiEPa2RPnp1urBguDpc23l1XwWvgxHCstaidzsrspbQiR14qNRiGFiEjs15dcvFQ4OK4gFkkHfTryW5ryWk5FaBMJscl2BjTRh3CsGBi5sow5JoQTzXUjWN0r2vpkvNVNjA3BxWAUredVp4TDLHPc4ZfT+KK4/NgW7k7Wk4ZDzDjdUSWk5cwm0J7V+y5oEaiQrcPExHuyhx3qqm2xwoSCZHr0E+BPyHO0LvsqXgtwDLiTbryV7WlnDsadlrFnOgBaaEogZrGJQGh5ymBywecrTkOOQ1mWwAVT8V5IDGlyGOwPJccQzNlXh4gw2gTI5hRtoY+gOUjkQo9xhoDSQSZpyVBx4kgeHXRVoxWlszSE0bDED3Nysb4k6IYWGQAXnMepVgdWh1Ub9MCIlEtK92RpPKVyHklx3JXT4imEZqFzCKkXBt15LrgxQAE0TBmZwaBM0hSB4brRweGXcS0x9NSVrK6hPXSY3K0DYQnNqKAQOahoF5XeM+Oa8iqjvKZ5lx0SHen6QEDupVa8JsNpcrMwZiBrK3BsNGyorxDA3VBKsxCY5ahVEeaqJEjmgDBUAjkpEqoYGfdFk/Mb3oNTN+ttjUIOgoiBRSFpkFCmhAoK8X/AIn9y4OPTEK7+J/xO7lw+IE4hWcvHf4eqbIhGERCw9Tiv4p9mGA2JMa7n2Qw8fHzZagGkC563VZq7N9I2FT/ACma7KRVsc7fx6q8Y8G6fGxXmQYyigixH49V2vgRzcPiG9brktyl5DjM1kivIx6Bdf4H/wAWKIIh1utVcUdKFFFFpAUUUitUEpClwp9ygJ1QHRCEVEVz+NE40AV6+6IwGBkFTjSfnjKDa59k2GSWi1rrl+uv4ZrWtgQICj8o7T5jQC5P5RjtUn3/AJSvbnbOUHbb+FUI9udomjToNf16rPxAGW1uXXgFqdOWP8tT19gqHiha0GNTOvWqixgxwYEih/xB68SreCY0YrM7gxoqdKfj1VWJNQ20SXG0fjlqqmuoCCc0zJv/AD6L0fO7x05fSd7d/F41oJ5Ed/8APok/rsEEihJGlv456rifMJbmJkRqb7+CLZLjBqdT15BX/Njbpu4svdegtA5X/AS4/EuxDFvHqu5WJju1DWzcc+fpdW61AI7uqeq5ZzVYuVEdqXUy2G0W8vVTLmm+Y66j9x5Iny2HPryQJEXil9I/C5pLpkxcINxQIkRQA0P69VYx72uAzW0/Xsrnt+YRFHzc9X2CoIOGTmETNZ8/2Vrb1YWUX4uJifWeUT15pWisRJuBoOvuo4mCQIEVJ1/XJRoMECRz1lHeOlhPbxLsPMJew2OuyzYnDYb8duG90y+IGgHP3VfDktc3KSHClLrpYHDEfX5xXb8KRzy6XNY1jA1ogRaFWCM7mlsQ6WjfVXGha0azJ1slxTlf9E1p3K1iVU/DY8Q4DmNIrfksvF4IawmsWAO8eq24jcgblFCYO+qy8WHvww0gNAEz4fpRqesOG0ulouKnaOhbVWtd2wSJdcR1f0WfMW1aIM+KuwcSXHNSBTrqVGs8O9jiOkZezNonqnPVVuLu0TJIq3v/AI0VWK5zeIBJizqiT1OifFcM7WijcsgAz9/dVnHHtT/lUz11VEHsmSZvVGImTQU6/CFHXoNAjuUvLSDBMmU7bxQmPDZI41NRktA8ut0zBDYrM0gdbIzLf04MS6p9v2mbal9/x52VZIuaNOnWisEhwbUkEiPt0UKrkCDMA79Woul8La5+I45XBjR56rntGZ41BItp1VekYxmHhNaygApFo6KrnkDwMpZzmnl+Fg4mfqIsJp5/yuhiUGU63J65LHxLmtwiXHsgzz390Zjjua4Oc2ZDnEDbb3Wzh8V7hhYeGO0WxOnVPFZ3Q/EyMbINW+h9l0uAwXYGFOIIebBIZ+Ly3K0Vkxf1SyPq0KOcmZNBMpMozAG2w71pyjNw2EA35rqvfJoNNvurHgz39eysfR5HhAVOfNJbU6rjXaHMDu69krQTbXr2QifdEE/tRo2WAbBIJJO/X4RBBoBylQHcdSgAFeXX5RqZnwRG3gpNygU6C/X7UrO5QFSKck7bzqgkQ3rrVGu9evwpyPXVEJuQUAJpW1UZ1Qg026/SEzG5/KIYC1KJrU0vdQwIAsLIGc0cj16rrJpyt2YyQQLoUzTfqfwjJzUNaqGM17W68Fpk+MI4dwF7LjPhxne/KvpzXY4szw7hMSuM8gk6V6/jVT8aC5NzBgCKz+UzYiaREDYfpBsbCN59/dWCZHPXWfzCy00YfG4jGtbAdFI1/lWjjNS0EQKjbdYf8ZLQBHgR+EwzQBUC3Ofyi7dJvGMrLTOyZvF4RfltOq5s0tQCaWj8I1sZBEgDroqaHYaQ+chnuSvD2vOUAjr8Lm4eK5jg4EiRp1/C04PF4sxiMkiZKmhoBxiLAAUlVcW8HLBoRPJauyWSTAIXOce1Qm8yLz+VYCWkSHA3TYT3Ybmnwpt+PRICALjbw/CswQXvaLNJvrPXmqjS8/MOG0Vk1A06grW8ANNKCgWbAwg3FnQDr3Whxp4rcYyLNfuquIxRht91YBU1pRY39vEc5wIFgNzr7qsFL34gLm23P3UOGXES6t5B63TOo2IiNuu5Jw5e7FBGGXYc168Vnl/x0mHXa7+mflkuAcOSJwcVtoJvRXOxMQNDhhOtuqRxjrnDkAGoCu2dG4dxc8sdRwtzCviDsZS4rM2TFYRIIIPXerTWumyqVj454awVjVc8+R068lt4xwc8waDdYyLgHmF2x8YQb2C6Hw5hyveRcwueYAJBJBuIXawMP5WAxkzAWPpem8J2sVeK6GclYqMc1AXndVEb9yEGKaJ7VFtVIMj8Ki3AGZ1qCy0OoxLgNhle9R58lUUuMV80kpnn9oQqByryRI/lSI7lOY8VUQC+yZk5296UckzKPb3oOkLKKKBaZFCEUUFeKB8t/cuLxLf7zu9dzEH9t3cuNxQ/uu71MvHb4+qA2VCIUt3okrm9TzmIAcR0CG6VTMaMwihvUff8BR0EBxJNBpQD8JocGwxpLpqZqP36LTwNJyshwaSQYJBqD3789F1/hLT8pz2kEOi1vD8rjYTmNY5jiHgCCBbu7tzqux8JIOG/K4kUibn8DkkR0EDVHRC60IgXAEN1KOnJAwgk6DxUUJ5QNglQMLqAoBMisXxATU2CqwSGky6p01/la8dueg89lgdhuY4wJMXXK9V1x7jUQDTwhN3meXXosLG47nUMHcq04OK1tHVmpmv8ps0teWMF4OgBr1zWR+OyYuI8I/HqizBJkuM8+tEDgBtdSb69clFjHiuJJob2G/59FQRlaGmp2mkdXK6DmMAgUaOj+ysXENgh0X1I68Au3yvemPp4QuFKz11RMDvV3JKBSbDfVEGgt+l6XnWscAdqeH8ctVp2knedZv5+ixsOWXSb+M/n0WhroaBlFRbQD8eq4fWM0+W8kARff9eqJgkNG8W1/KhOWCau0pr1ohUAibSJnwP8riyaQ2TMl2nLrVVYgABLqxFCKdbBMSNoza8tFA3s1rBnxUbxuqXDwziEtEl8W61QwmAAk1i89bo4b/lYjXba9aeqsx4+Y5wHZxBLQLyq9uGW4b4cMP8Aqi7FMnTvXVMnsih38FwsJ3y8YZqBprC7WHj4Rwg4uyiBTVWM5zsXCGktqdJ8Cpi4hYSRUAig1qkwsX5wc5swDEKxzeyRyivXNVkpdmawkyTtbUKjiS4sdFT6GJ81eMoDRmBMRGsqrGfhswi57mwW5gOSiuS4ZczmEFlYOiThnRjsl1CYJSFznuDHAgAxlHV4SNc75gtGgGm/Wqab5Wr+Pwy3GYby2ZnqEj8UMOdgERAJHXkkxHOe/M6vLr0TYuGTgATAkwBc6KJ4XO5zQ4gyTB7+tVDUTyv90W1A/wBWtm1P45KvEJzRM5aQOro3jnsbQBXmrMMUHqkwmBzqmGxHXirGAHDmbEQULkM1NOySmDTlkGIHeP4lE4Ya8h4ERbRWPDpLR9QnkZ/KJciNFZP07E+PRWjD47GwyG30g3/lZoiADI15DrRI/M0HXc36CrNaMX4ljfMJn6jmHXssTuIe5wD3TN6pQ12NihjfMmFbhsax1IOU3ip06CMOn8KLXNJaZdAB3Her8XiWnGeyaNbcb6/wucziDg4IYwQ5zySZuJtKrw8QZnEOJkyQdT+dkiZOq1xzGbVP3nrZNQSb/wAqnDdnZMjX1VjjvTRac0cA4OINa/tICA61NuvFBxMw0/zPXenDQ125Ar5/tcso640hBDYNev4UEASZi9O/+US017tVLRN5A+6zqt7iuND11RMbjz90chiZraiOSZMjoq6puEaZAB2j2UJBPdVOGc0rgJGgn3TVTlCtFvJOKSbjoogAanxTSIvSmicacoQ0EDVKJJoLDr3TkctUQBMmiapyhS3swDyKLWxUJssCFDRs8lZEt6TWbjr8Ia+CgryEoSTcVXRyWAxBHNBtHRGqDRNOd/H9JxccjKqBxbXvwYYJkmVW/BYRJwSCtOYmSmmQbg2U01tjdgYQaAcExMiAldw2CTGVw/xtdbpkzeKpnCQQQJqpxXk5o4ZjSZLy4DbXqU39Hg5jD4A3tHULoEtmYFj190wAAtc+yaXkwDg2nE/5ag13lWYfA4PZl2bWZWvKKiBJuUwaylJhNHJjY5gIAwqDXvVzSCasy9fpXMZhwBAjYDvTHLaL1U4nJU8NILZnZZ38OHPGX6TSIW4AECghEQLK8TkwHg3FrSMxIFZ3WnCwHCAA0Nge/sr5oNkBdXTPIMLDLA+XVPQQNjqExMjZA6LTNAUICw4xyY0OMAX7lvaKonDZiVLAaVUpHIP9zHa2ezIXWawNENHZGgQ+SypaxoIKjm4zaSBzhSNZXaOcWgBolxCqZDezSBZQ4r2kHEbEGhVocx7ZygHVCUS0EiPoQxnZcMmbwEwJjxWbjHdkbFbxjNYcV+ZxdSiQ3I0FQUzqu6qpQCAKLswfh8P5uOwQCJkrs8lg+HYcF2IRBmF0AIXD6XddcfCOWd7pdOi0YhhqzbHe65tlOm6ZomIqhrpS6twmy/uVF7RDRTRV4hm48FY4wFQ8zP3VQhUR+6IAApZELaBfxU0iKIxXlzR21hUAAjQpmDttrqhpyRaO22uqDoDkiEGp1plFCFFEC4n/ABuXG4r/AJnd67WIP7fiPVcbif8Alcpk7fH1TFECmlIbrm9TglwaxpntT4j98lXnLhAMDaVa452nDb2RsOr7lZyxoByupzC08C5pAwnNH0mpO/WgXb/+nyTg4k6dea4hhuHAMAVrevv6Ls/ADOG8CwFhpySDrndCJHJFT0WkKUs1TPOg80EEUUhEVQSyI3NlFCKQgyv4lrsc4eo+6DwTpHNU8Rw7xxhxGR2onnt4LS6S2SIJ8/5WK6RU2+vLdPlBZlp3JJ2qrWQGkrKs9nV00SvEXqduvVWPgY23VUHRE0yx14KLGRzRMOrry/jks/Ehz9JM0HP8+i2uHgCdbk/n0WbHjKYLRQ3t/HqtYXVTLuMYAmomfL+EHVcTFR15+iZusEzuR9+9QCwFGjTfrde2PORhykuIBMW0C04ZlobMmakivL9BUkR2iYG26swW9rIG6Gs+f7K5/SdM1aJMvmdh6/yjZtb92vRshM1sO7rySl5Gn6XmYP8AU4drkAoXyBNG37/1ZIKQKckxgxqAa1r/ADCLCvzEBtQSZO8/n0VsZ8GZ7QEjklBBIpIi3Wnqgx7RiwZJJtz68ker5ZfhXtzMGJrYzuqm4xNJIjXr1V7m5HE/UK0FgrOF4drhmygzoAjvSYGNjCRw4c4XJIgLZhYvEYuIG4ggC5jVaDmwWnKxsaAJBxD3QzKGzdVyc/iXfL4l78M5m7mnf1qsj8Qk/NJ7IEg89PHku3iMbiNMtFbCFxHsq5kCAaCbD8JCqsIEsLorcnkoKRBi1efVlcWNw2ihMGI579+wVQILu0JFxXrxVWGw5LuyDExIumcxjnNZIgdkDTv7lBikTl2g7bBWBjcDDxSDOPlofCvusrQ4lzWhny5m5m8/lZnFrGiImK89/BI04uM6WMLqWFv4Wzh+Frmx2OLp1VJ0zZ/9ZgkV56K1j2ty5TA7/P7XXRd8sYfZYIJoPH9lMzhsIAAsaSImmlh7IMkzhNOhEGnkoDOC99hc6yr8XhsmGXYRoRUHTf7hZGS5sNcbxPLkofpgGyZJANOuaXEYXtI/yymAKW/eiYZQCAQBv1okc4kGKETJOvW6KnDMGHhHtAudUyKRt3IOcAOyIIoSdSiQW4YLRINB3/nkkdMdqJ2Fkp85CPMmQe4pc1qRCj9a00ASg9BRvLHbo8Jixl1LjXu0+wotriSRoCuZwbmAhhMF01nSn7XRIMg26/hbeWzV0dgGbuTAD9eKlhlnklBpNZ/aAEgjUievRBoOa+3r+6KCRFtuvJECs69flES8RSapok0QttFPLoJifP3QJXKDpdLEmBYpyYFbd3WyQSKRtCA7mRAg+/4RFSAl6oEzAYEilkBBp2eRUFIF+v0iPplARPkFFMDt3pUSajdQCg5IFAJyzCeKb8lG6GyciniFULhtv5Ih0CbWNUHnLhui6zB7n2a52pgdbW0VRtESQN7eNfdMfplZ8Nrw0k0MChPP2RD8WpDDEUJ680F9Ban8/pMRQjWFna3FJLSBFKzzVww3gfV2jP6QMG9smvcnFBtdLleHGXAjTdK7Be6JeTQm2sIpi5ocRmE28UfmshsOCqHC5plxibclYOGbmBkmNDunSdnwyCfse9HS2iQcOGtaGkjSEzMGW9t7jZNw1TZ2tiokol7Gm/PwQGCwaWsrMjZ7Pcm4uqAg28fJQCvJPEIRBI1U2uijUhTsxW6L+zB0QN4WmUb2nEGmnimPKygb2RYH3QiTSyzWsSuJa4RWaq+Qdu5KAC1LiMqDUidFFEhjqOgzos7sF2BiAtq00KtxcLO8EGDZHtZAx5lxN1UqRI2lY+NMEAXhbTQSbLmcU4OcTNLLrh651RQmlYtKmsjyQiDuNFdgYfzsVjYBbMldKR0+HwvlYDWm+quspYIzAleW9u0UYxrGiooU+ITmP2SqKlZ7lpwmANlUMEm06LY0RyVRXiBUHyVz4JnRIdJE+6qKzyCJ7ro10qp3CiBSFITQjSKKgR3qYbf7jYRIpbwT4Y/ut70RtbZMgEVpEUhEKEIExPpA/wDILi8QT8w967WL9Le9cXH+sqZO3x9VXQCIFVCFh6nGxsuTLhsDZFTOn4VL8BoYC1xzGIn8egVgr2XVAE5jbv7tgrMoY9pzuJBgb125+izt4WbE4d2H2IMnTr7ldf8A+nmuY3FDhEgHwVOOWhrHMib8oHt6rZ8KPbxLkmtvXnyVxyTTpXPJQ1UhA1suiFNUYUhEIJEqQojBBQQBGEUYjvQZ8YgYonwA3SPHZMm6p43E+XxJ0pcn025lIOJa9hDTEgVjyp6BZrcE4jGmJ7Xd5fwiMVjbyTaFnDYcQ0EGb6/z6LQzBbk2bF9/16rDarEd8zEBikW5fj1TOeYgCo681e3BaI0m51RGG3RoDe9NG2DEa5xEipoBoqn4ZkyJde3l+gt72gGTv59bLPjtgUkb1r1zUVzSACQK6Cvv6lAGtKk1rsrsdhoWiGR14eqrFIaBGgi69uF3HmymqU13NU+ECHGsnUm3U+aUQTEAMAnv/ScGXCpB2F9/P0TKdMVYfqkE7AdaoXvFa8lHQRQiLctvL1TRvN/HqF5GCSQ6XTmQGgpEeEfhF9BPjClzFovugOYhwcbnz/lIHDOBQCL9dFOIi0Ej7JXNkkRHhr1ZHb53sweDguBuCNF0+AAbwx3J3XGMh2UVK0YHGOwCYPfyVj15Tcdl/dTmsnERg4+Y/wCQkhUH4jIbAMi5WTH4p2NinFean7bIzjHSw8dj25yRlGi5gzOLos5x7+o0U+YGkiahJhkS8BsmYYdK9XRMponEOOGWtprY38fdV4dSawNE+K8Va4TbtRc9aKrhnDMS7QUQxXsBYJFBat5Skl8Am5+yV2JNVMMkvzTBFQFG3Xc35eGGNgC32j8JmEOmldvCVm4bivnvDX0caA81tIyHcX91WTNwYcfxfqbJ8gy7OtI65Ko/Mkjwn7KDM5tDpPXkiSJiOEGB2TUc9VWcHBDAXtAinO5CZxy0uOvyqOJf2WNmrRf7I0yEdqKkmvXkq3mTvG1ldw+BicS6BPy7klNxGCW4mTRlJF9vNStT/ihuZjDW+p0VYJMm5lW4rGDsQTqOdFQ76iYjWFluSRHBLBrN5qrCDRv+RrRNwzQ7iGyNzCpeuzYPDve4kUGk6iV0MAPa0fNMmkdeCLRDQNd+u+itaJgXK1Hlyz5I8tY1ua7q/hK1+GanEykmneDX9qv4gCXYNYM1I65p/ltDiGAXueuStukk2jS3KBnBoE5IBaPmCBJ6+yrLZMBoFdOuadjBli4oOvJZ5ReCsDNI+beIEefugHYbySMW2grTT7q4MAWY4JwnE4RgGsddwTlDgdoFGnFJP0+Iue+EWvYGznBgB3hokwcUES7sHUHrmrn4bYtGicjgPYGVuY3y+IQGIyA6YpmtogY6670AK1M7eX8JyXgcvYBrQxH39EM7CZAdSvt7p2tBABEi8I5YjrRTknFXn3YRQXPj7I59WsJ7VvD1qnaKW16904YIi25V2aDBdmaXObGU+Clc3l6KcNVmJP8Asi1tIpZaYosaKEwRQq0MaGnsxIFAlbQchorNAOSUiAUG10Q0WiiEV5BMFhsNYTR5qRZSKJsQad/um8dEQLaKRdUQCPNECa7VUATijQiEFT4ogaojkEY5KAAHxRiphHVQXsgEaKAbaJoEKVFYVCuNISm3NE67KFbjAtd/sNVCAHIa98KaobPolGYST5IHyCM89VNLsoD72Kc6ndACBGyMGVdGyYrg3CdWJXJee1z1W/i8VuXKDKwRSb7rthOmKUCKW25ro/D8KGufEZrLCAT2RU2C7OEwMwmsFgIWfpemsTxukxDlan0VOK6sLg6KfTdAQe6yaOuaLQLkIp8Fku7le4wEMFsMG6jzoqyqNTPmhEJipFaqhIhCP0mIqpBVCmPBHWITRJQiD3BAAE+EP7zdQgBAVnDj+9yRGyKKKWUC2yKgUQQJi/4+PouJjVxCu1i0c3uJXGxgC9Zyej4+q4UIRhSFh6HJLagSYFZ1n88kH5WtqKtpy8/Uq/5cnMcwdaNe7v3KjwThutlAqTb+FyleKszsScKTc6m/KnoF1PhJOdwtAtPruVypyh00Lacx+T6LpfBy0udS7ad3Jbno6lYqigJPcpHiurKaqCqIBTCtlRGtlEBWBhKbJSEQrWIlo2VkACEIoivO/GQG8bJIgtEgj1/Cy4TyXUzTNALz+eei3/G2gcayRMti/p+VzoIaQ2BIkkCkfj1WViw4xzgugmKDQN/HqteFxUkNLSSDrp++WixtbUZgQQfGfz9gnFGtDaDlr47blZsaldTDdnglsnQCw63TObm1oKrNhuIaMxoOV9qey0YeID9UjlKjRXt8wqMRnKTGto/C0Pe3KHWjRUYhebyKxz/lSrGHicNzpkmBU9/59FlEGgEnQ6ALpYrJblNGm4G349VicyCRXMKxHVV6PjetOP09JAkxJM361QE5pESdTYC6d9GgW5BBrZgVou1cjZTAqTWnM/nlomgumYAGoNIUw4a05hXaban+U8y208o8AvJnNVhXUuzE/ZSBvTXr3TERW52Q0iKi6yDQxBv0FCJHIb+Z9kRqNeupUdF/GyjUrOQQSDQ6GOvJUF0mpIA0BWwupDp957/dYsRhaYuDrCsezDOWBmJblsLqxxawZZ7J80rG3JBzAKPaXBsC81Kre4RxiPIJwSNaEIYOHOISZIbad1ZiQaCvNRqdqXkl23IIfV9URvChudKVJStOiGociYNY1ULuyBaOioIiRZB3auPp1RMuj4ROYZbxIj7LWeKxcNozOOa3XmsGG57JyCS8+K3YfB4rjL4GXdWsTtMLicQOl5hp0K2s43DGG5+Uhw09PdcnEY7DxS1xMmoPWqtwstCa77Qg2Mx3nDIfY6arPiOfjPyirjdAumSbaE9fwq242Uh9jrP2Sq6TGnhcFgaQP8iN9VkxHl7s1pp7Kt/GnFAa/wCmtVA4ZQZrCxW8Ij2F5BBidevFJla0E33TvxmNYaydAqHviL1FQpGzNE4zcorz65K34fXHc7LIAp3rOxzg/Ob6dy3cGZxcUAdm/jotz1jO/wDlrArJ0J/P4VphjCToNL7JB9VN4Hn+kcamC/cArTyKfiAkYJiO2BdXTU6qrjx/bwhaojZPnZ80Aug6g+azk6Yj/lATMuEC0yPVRpqO9YbptFU65lWvgASYVLnNknMALhRIre1pIpI6/KMYuHhww5gND3KFzCYkUMXV2HVsyEq1U3HYXAHsk7q1oBbokxcPCxJzEEciqWh+ETDswixPWysG5gETuUD15KrB4vDLRmp+FaHh57Bn+EQ0UTQZp1RFg66708UPd16LUSqeFE4DzYSddFYBQGK3U4dscNXXknAEbrpHKgxoESaBMNN1Giw8EzRJGiVIgbPMIgWRa0NpuUYO65ugQiBzRy1RsQoJFUR3KAVRiioJpTVQCQEReoUOmiIARUFlIqgkKIxQqBURHmpZT0hWAWKUj7pyK0QIW2ChS6MeaIH3RAi+qkU5JohAooIPdlYTsE4Cp4iBhnQmyRHOxjmeZsbpYpuo+rifun1qu7Kzg8PPj1FGVpuuoFn4HDy4Id/vVarLz53ddYU2KzOOZ3otGKcrTCz2Cw1Au2sR6JmNLiIrugPVX4LdSBKosHZZ3BVOMq15AAVJFfRVAUUnl3o9yoEKCncUQKUUIRC0Kngip31QSIFFZww/umFXH8q7hR2z3KwaoURCMLTJVIRAUQU4v1nkwrjYgOcrs4//APJ/7QFyH1cVnJ6PiqsmvZSFBQrDu5+E5uI0ZADIsOreqVz65a5gZPL97BZRiPwn5mnK11iB9/wFZiBwjIJJNa23rvuVy08avicMNMENrIofP9ldH4KP7jqy2JoL8+XcuaWANHazONS51o7tvVdP4OSOIfhweyKzvz5rpB1VJQJSOxAF0ZWXV+E0XWL5+XmgeJfWE2adKgUkaLmfPeaynbjPGqbNOjRT0CxDHerBiyqac3423/uMN03bt1Pcuc58OioM71n8+i2f/UGM5uLgjD+otInbuXHEmCdtbR+PVQaAam1vCPx6q9jptU0qR5U9BoqGMIJmb2N5/PotOAGEtGWlYAPnX1OqzWsWvBEtLi7rWvuteFhDJmMExSQqmYYI5bdei1YZJvRZjVUMEG0manmle2IoKW2/hWvBa6sWmNAkxDJ3Ip11RRWZ7eyeZqSNfz6LFiNOaWkRubdc9V0HAUFDOmn8eqycSIBAq4mvLrZdfldVjOdMhAykgxO4TER2ZgXRBGabx5IBpzETmJuV6nBGmoOtgNyrS3K2tTyVTRDhqQd/P+Va+cxXm+sZpCQXGkNFlA0AE+KbLEfb0TQIi265IriG/wDkeSncICcismh5JHfTyQVuMJMxsPDf+UXmNerpQaA20CjUuiOaWgmZbrFo/CcMc6Hg5QRY6HTxTNMUNp1Rx8+K2WETXwHWqO+OW+lDsT5bcouNAqPmGeRUo4H1KQ1FLaLT0SoSXEl15sma2TCLBLa13TgEcio3AOxtskf9wLBW1jlqVBhku2kie5Gco2fC+DYcI42LUOiAVrxMScoAJG/OyuaIY0OENACpxMfDDbRHklc4zcTwoxoM1iRtuqDhPwGzins5su0/tW4nFNYCZroseNjOxIe76RWOtFYtHFxxVrfACyzZye+NVdh4L8Vs/SBqbynPDMF3EzSY6/aJtmBJFSrGPLDOusqw8OwAgvIAravXoqxhZwZdFOvBFlHMJiQeafCr8x7hpHmmZwjScvzIpaKzt3pXSzDP/laNlGpdhMkm5Nl0uCwwzAmO0SZPWi52GLamwC7OGzLhtBsArE+t/wDOjsE+evehj/8ADiE2g/lWgAUHXVUmM3Nw+LT/ABVedXx4nDwzNe6vV1g4p/8A3WI47/wt/HE/KwoFARU/lV4vCNxeIe8kgGPPqFnJ0xYvnP8ApzkuSDHfM51u/p2NZBAJgCeuYRbw2G49poqevsstsJxnOiXVFDVK58n6iea6I4Rkig6CV3CYdGwIU2jnA3jXy/hNmdWC4AV65reOHaHgRqtDeHbFGiDp4Jta5DQRIJgG6sBNXCZje6bEYG8Q8XGaOuau4UBz3yBESKLSRUGOy0a4t3F+9XYTXh0zlgVH3XQw8NuUU5J/lt0CyKcP5gBzVE0PJX5ow8zhBymRHJNl0lTEMYLyNuvdbjNDBaRwzATBhOBMddWThmTAY06CPshECmhW3KhCsYKiUCLaFOyJGiESNFDaVCYI5lCbDVc3SCBCgqe4JiSKoATNEDW1U0Kl9NU3gqgBQURChogAEBECqgoKo6oIbFAVUP3U5oIUCawiDKJEBWJQsjCgUW2E0QTKIFmynoj3qQgAWXjXUDNlrNKxIC5uM7PiHUaLWM7SqhaZ7wUzMP5mI1g19EBXnutvAYVXPNdAVvK6hGtjQ1oAsEyMJXnKwmJ5LzuirENSDcKo0poLJ5zGUIqFGigbarWwQ0KnCbXkr3UC0lVuMlJFU7hWngl5IF5qBNG11FUQU9UDXWEe5T7IEtzCPdomIpKGn6QKQNKLRwgq47qnoLRwghpO5VhWiFAUVFpkpCiYqC6DLjmWY3eAuU8dpdXiP+B3N5XMddYyej5eEiFEyBWXdwg0mriSZ1vJ9/RRhu0C9Imkfjc6py4S4tbAs2s9cylxP7X+QJiZ9+7YLk8isAjGEzM6jqu2y6fBt+Tj2AJbBrPkuUMcl7C0EGd5M/nfZb+DxC/FnODI017tgtT0dF2JNkkzdDRQLogoXomykphhlArRKsAhMMFyYYZVAg6IwmDSEQ1VHE+OucMXBJrQ008VgacRzgYIcPOfz6LqfHAc+DEzWu35K52UBtaiK1vynbcoyZjHvcG9mtBG2tdtzqulw7C3T7eVPQKnhcNoGYglxgmRbanoF0MJvZ3pStut1ityAHNjluD5/wAq1vEMG8eyo+hxbcnew60CuaxpEx/Ky0R2O/FxZAho01/lFz5sIaPv+vVOwNyzAr6JcR4a4MiNzsqqg/McS4y3YarJjthsDXo+HNbiaZqRGto/Cz431EC51Om1N+SS6qWbjGSBXLA2UEihF+uiiSJgUAuUBJJy21PXovbPHmQyO0RayZpzNbpv6lK+vhqmwmTTU1PcuX0nTNEgkdmiYigAp39bJhJqdLQiAN+Vl50IALm5qg6xFgP4TEwCVW92iIpxWtEblJUCTfTv6KfEBLxG/XokICigBW9PZWg3MGuiQC89yYHKAd6wiy6VcRg5QCwTI0VHyRSRpTrZbQZMGo1CLCJzFoifJV2n1ZcPDc/EIAJIurm4EjM2pFAFcHhoOUAC5UdiOcDpND6flR0/3knQNwWtwTmNSUjuHIc0h81t4ojU3aL+v4QBNeuSM/71S7Hx3vdncY0BOmiT5j3RmJJWnEw/mMLsMTWyocC1okAa94V9d8LLFfyvmOgmdtlfwzGHGDsUkxWBoq2TUGgKYAtA0keaplGnGxcIt7IAzGm38brN8wEgiC209fZTEYLEmBUbotYC1lIAaaDrzVc7Gch+M4n6QZqSrTlzZgST1VEt7MAUKBAzV7oUdMcTF4DSAAZETyRPaB0G56uliaaq/Aww7DL4zXBHL8KLl0nw/B+Zi1pkEjrxXUjy367lXwjIe4xBi+ui0ZBI2qtR58st0GgiSR10UMYRgYkVltuu5WCsnrqqUtkOG40VZZuOJbgYWUiBFrK47G6r41p/p8AipkGt7K4ihItZYy8dcVDhJ+6YAAgJw3VDLBrvAWG0ASgVVgqLUogG1KiE+WS6nXUK/DafDdBrTpVXMa0N5AK6SuJjMnFe6gDnEHrZX8AJdiOOkdeSqLg7EqK5iTG/5WngAO2ND+/ytfg3sb2RqjYkxqnw2kNhEjeiygRfdLxAjAdShjy6KtAuk4gZgObgIXSJVjxDWqAdeCd47QGyUfpac6BklNNJQmCJvIR0nSFUSe0BooAYCIaCURuoqFQaoyJuNUbmEEUJrKiEW80Bmim0qGqkSUEplCIFaJS40gSgMR2jPNTS7OjEpMz5ENgIZsQNsJQWQJUmQlGcynDVULojCOWVC3RVAsVCjsogkKC6IUArCCriHZcMgUJC5pPaINOa2cXiS6BpZZA0DuXXGdM0D/tabrqcNh/LwGt8VgwcPPitbcE1XWiix9L+NYgq8YwIVyof2jO11ydIrMqATFe5GKdyfDZJ7kU+GyAOdVHnRWWaqnXVZKhH3TAeSkKhLdyNf0igKIIFPRFQfZBOiEpoU5QjxjRAukBaeGHYneqzEXjvW7h2xhjuViU6ictohC0yWEQIqmyoYhjCceSKwcTTh2c5K566HHCMPDbqAsBCxk9Py8KQgAnhCIWXVwnOc7DAytDQO4H8AfdZw4ud/wCd5Pr37bJMfiHYWJlJzTFSKHYn2QbiDGMEnMTBOvd381z08ql5dpX/ABJBjvH5K6Hwr/mgEmRPfzKrwMPh/mQ89kCa6/r1W34Vgt/rXGCAQSAffn6LUiOg1hdYK5uFCuy+SZrdV00m1YwxsmDa7BWhkqxuEAKiqqKWslPkATmAkJqVQC0JITKKDkfGQScGlTIG/h+dlzm5JDi4NArQeRj0Hiut8aHZw/GZtHPkuPiObIuSNBQ85589AjWOO2zAxGFwlxFY586+pXRwoAjSFwA7tUdJip0H69Vv4DiIxMrzINJOn7WHS49NmMCHNdEeqsY6WRylDF7eHLazbZVtfl38bz+Vj9ZXkx37JHsDi0mI9f0la8usKev6Rc58W1utAYkl0mYtCz4wECanYJ8TM4UIA369VWWEgEkgHkorHiDK92Y0ofO38JS6ljO09ea0Y+H2AYgTTn1qVmJtoDp16L1fO7xefOapomBchHCID3Ef5XOyQ0F4E/yhMdwigW8puMVqmANENIFIpKDn1Bit4+6Ugwa2v39FeOsA51mxfXl0ELCdVADQSgINTp/KikeKgCvNLMmTpWEzpzRqaIWEjvHcqIQYHsrH77qsaVrr3ps0uAimgUEbcVqpMj7DuUP0yLpYvWBZUOIoTe6B5UNuvugCLzz91JqoCS2KUF1DoBfXrxQoJ26/CjTU6nr8oqxvk3cdckzjhvEPZLrykaLNFQKJ2x9Xj4X/AAjUys8L/TjQ9nmkdwxc4k4kdSrQcwgG+n29yoC1xoRGvd0E7dP9ajuFaDBdOkDfoq44bQQW2HX8KsOl1L+6vwyCQJpNO7oIT6Wue9mUuGxlV5aLdj4BOZ7ajULMcN0kAHmq9kssVhkuDdSt7Iw25GClR39VVTMNuGMxq6/2lWNFpuRHt+VHl+v03dRbwZJxnk17JP3n8LZlgR4eyzcJTHNKET7/AIWx2y3PHOeFjXxQLdPD2/KcCKxevX2UA8VVZuMaRw+AGgXb3QqOMe7DxmAZqig5rVxgJwMISq+M4c4ww3NpAWcnTFlPGPqLxryTjiTm7QBVw4BgAuefnX7qxvCYcfQstqsPi5ElljVEcTJyhoFDVaW8Jh3iRH5R/psMuktrU+MKaGX+sIdRsFT+sdkOHliWxJFVoHCsGIXZQQdOV0TwmCG9oj6SJPcqlcsAOh1INYHVldgOdhuEUER39UW35WHmacPDuZJKmHwbBQ+XXgqKW8ViZ82aQTNFowcYuaBlzaSrBwWFBAEb+asw8EMkNED9KJscN2aaRO6jv+TDjf2ThvapZTKfnjk1aiVH/V6pQZtpROR/cJStwspeW/5QT5QtuYATXVGPKEzR9kSNUAA8kr8PM0g0nZNUmB5pzSilVW3Ba3Sosh8sUvSiuCkKbXSluHAHaNk4ZW9k4EBEBNmiFtE2VFGFAkJsqICIsgF1CEYRiDWyKVGFL0CI1CARugVZFEgGq1GaCgCIE9yOWDRVCqOOUE8k8KninFjIVgwYvacazqOvFK0TE6+qZwOmllIkbzRdmGngGdpz45LcAhg4YZhtAGlU8Lz5XddIrxDDY3VMX5qzEMmlEhuVluEA7UrRhNgTuq2t7QWizVSkcqz9gnISwqgboeiPJSEA+4QTQhH2QCIUum+6HogHNGAUYiqAVAyyY+63YQhoBWQCrQLlb2torEqQoAmhGEZABV44/tEbkBWKvF+vDbzlBg+IfXGwWHRa+NdOK7vWZZr14eFjVRFSFG3l2MOPiASW0nMRXv5nZK7hX4eJkaAADF6nl3blaGNLYAaRlMCLk6wd91ecZ2MQC1kNEzFO/u5arDymw+GZg4jXgtIABOpJ3/AXR4XCaOJa+Wy6YA681gY5wAl8Ca7z+fRbvhgJ4iQwxv1p6rcR0shiysayAJTIFy2iHkgTzSl0qsnZAxKUlAlRQFEJQappAQc/4y0nBYZgZr6+A1XDxAKSQ1orG/69V3PjT8vDMgAmYrb9BcF7nEl13kySRbw9Ao7YeJAmpIH3J/PoiDkg22HL8eqAJIJ8yfv/ACiDQf7bka/nZR1drgsb52BUQRoVa9oigFlxuC4g4TwR9Nl1H47Plh4de3W6zXLKaq0Up5ovg4ZHoVQ3EBMTSuvmrsN0hGVIJJy3cPslNSDcackW/wDIWj+et0MQHuaFlVOKJzEXipiw0/hYTQzra9t/5W7EcGt7V9ADXrmsToNbA6fr2Xo+V/HP6T9ITLZN+imaJBra5QLmxTU0Cgo2DWKkLu4tDILQ4W0polJvFfygwzM2NKdfdGRJmy8mc1WC1o25NEB/sRIFhuib1uLQoTmIijQsCrEPZPOiQvrWeSeMpIqSNdZS4eEMTFAmBuqsAPE1THEFa9yuPAgOoTQT43/CpfwGK10NMzQeidLpA4EXmEYJoiODe1tTU1PXgkeThUNHWHXiiaNNZP09fhBzoHgq/mtNBQBVuxomtSrpqRbmlwrS0qB8Xtefus4xZNBRM3Dx8QE5CBfwV01wag+BM0Ip6flMcZtaxusg4fiHWYdKSrGcDxLzGSJ1J0TUOBhjE5soJgRTrmjL5IyuMmLV6haeEwHYDHMLgXEyY0Kefls7Pcpt0ny3GXM8AUNevwrWY7BAJmFfVzWtiSSJOyV3B4bnEgZeY6706P8AK/gt4sNgb1SDiWnMg/hoaGMcXuipITYfAtGXOZdHaGlk6OOXgNew1ml4V4M0brQdeKLuFwiwZaEkVHWyR3DYrGl2Gc3LVRzy+eUaODpxHKD19luyy5czhMbJjl+IIAB/XotzccYkZWEjfrvW54si7KCSer/pQCqLSHTFOXXcniCJ6qqrLxrT8hobckAFXBshpNJhHicL5uGGAxaqfK8RBECNOazWpSZRABsaKAa7pwxxAMgR0FG4bpFepU01szWw1I4taYFTsOuSchzsOOSDcI73Kmk2paH4lXdkbKwcO0SSJMewVzWanYe6YiSK6+yvE5K8jdQgxhzW5T4fpW5ZIrSB7ogAmkq6TZbB0mspQQQOtE+UEERyUAbQxW6mjaDcWUaD8xxNgAE4gCBZTlutaTZIOaVNqptUAL+SrIRfdCJKeEYsUCgXRAlQCXA6RZMLLNahRqiEbKQoAobIxWES2kIFARhEUUhAAERdFGEAUIUhFAoCYCqIqoIFFYIRqlhOgBC0yUCAjpKaFIQL6LFxDi90iy2Ypy4ZKwOPaK3jGarIJN1fwuFnxA4jshVhb+Gw/lstBdUrWV1CRe0JXmAmCrxHdruXndIq91AmNrJmtJKNGYyBZR5m2issFU6pVQuihCKhbFdAqE15Ix5Joi1kI8EAUiUe9G3NAkUU+6aAjAVAaJHJLEc1YEpugOAC7FbrFVvhZOFb23HZbEZoIqKIAqjXGJ/0arlQ8xh4jtTRUjl8QcziVVlKtxKmqWFl6p4RGETeFIhRp56Gu+XUOi4NB1z1WluGAMSZzZpgAT4+2ypwRDoaKNrN+7v5Bbi1uHhszOBD+dCda+qy8rM5oyNaQ089APx6rfwRDcXBaXQamDqfzGmiyCWZhP1RNK/zstXDYWKOPY5wBETIMkD8c9VYjpkoFQ1SEmd10EJ8EpsieaBFFBENUVAEAtZQowhEmyDmfHP/AErawM1+rrjAHeJ0H3/ZXe+MtH9K2RJLob38lxcuUANgmL6Afj1Ud/n4Qm00BsI8v4Uh1Aa7CfP9lWOG1N95/KVtXZgabqOsSDmE95gU5KxvaoTmOlbdalLMDmT4lLGVprAIv1py1Uc817cYskCriBJjTSnoFoZxTgAA3tGZM2/e5WNhg60pANZ18d9lZhOc4j/WJoKR+Nhqo5tLG4pJcPqm5VmI3EdHaoNUcNzxvO2vnvz0VgbmbBqBdRWM4Qy5uWuyy4ohxMkZrldV4kOodgB3eq5/FMLstJOwFP45areF1Uym4zCCHEUaNU4oygrqTdQiI1OgUBgbnVet5haTYUFAPRWCh7Nrqo0IH35q0OEd9fBef6xmgbUideu9CSJi1h6Ig6xqo4t8Br9lxRWR+SrMDBzOlxpoPt+UmYb1uZRbiRNUajodkG4UqSIqsLX5oA3kk/b0THie2S2gsFl2xxuXjW92VpMT3arnY/8AccC4BXMxS69RtyWhmHhubnkByvi351yH4JxGn5YsmwuBJePnP7OoGq6FA3s2FFVlMU11Wttz56MMHDY2GtgAQES+BtKDQ6eQT5AXAm+ijvJIrDgDM0VhxHEAAmpUAwx3WTsa02shqGAGHgVMl91UCS6YsbKzLMJwIG0aoB/jaugRDXyDKAD3VsDKtYCB2rBVAAINdkPlZjmJqmc/IK3NFZhNc+tmjr8oUjWta3KN/IIl2JMskQE2UQE4EDmiXtRh8JhhwdiEuJqZtutIeyoAApH2/hIQHETXkoQ0czZXbPHR5EmNFowyYqZ0nxWUOESBeqL8xaJMEFImWO43EVsjHt6rLg4jy8yZaLc1rFa71681tws0WwpZQTITAItFeSIgFUYqO9GIEqcuroBFiiBYogHKEXCABoECgeaMR3FEhSK9boEy0hNFEYoUYQL3bKRdED7oyDZAsWGqiZAtsglyodFAIKO2yAAUCJBNdEU1gVKpCFDomhSFFAhRHvTR6oFhRMiG0BTSbKBVEBSnspEABNCEKAIgIwmjYWCkVTASpACqFhGEwFVFUKBCBTpMQ5QZVGXiH9qNrrNFVY4lxJ8IQ1hdJ0yfh8LPiAEUF10A2FXwmEWtJOtVoyx3Llld1uKnnK2d1SZBVuIcxMWCUATAostwg5q7DZCOHhgmNFa8BoQql5SCqYySSpztKBYKYJokIAXi6oQincgWmFZE2QisoEU1mKpwFIogSELpzZBUBQ7+YR2UgnvQaeHblw+9WoNENAFKJkQFEVECmxWfiuzgBs1Whwmiycc6IGwRcZ2wmpUy81EaAqPQUtQhWwgRSiivPcOG4uaSACZg0rz2K6YIHC52MAbIGdw9vRcs9gdluUOm2g9x6p8PiWhuSXP0ZXXlz9Fm3TytLMjsQAnI1kuPdy9ynwMQv4hgJIBdImn8dyyAfVVoECdjyOw9Vo4d+bi2gsINqio3nmkquq68IImZUtZdECFEULoAoAjCIVAUsEbKX0lQYfirQ7gy51gVxywCXEkH16+y7fxMTwjhaoXCc6TuBStlK9Hy8K4B0UFraR+FBDQSdKwrAzszbWTdZ3ua6Q0jINTr+vVR0t1Aaal5AJjW0c+XqrC0l09qTebz+fQKBxzWIjYVJ/PLRWYbM0F1thY7+G+6PPbscNga0VaTF9P49Vax5DT9RJdUm8/n0ThsAzIM0AFZPvy0TZGZRMZQPpFo/HqoCwkmZjXlH49VbMWJHPX+fRViryO1Q9ePomaYGlaRpHXmootxd6NApz/SoeHPmAWk33/n0WrJHaufeEhGaTv5KDn4rMvJsUCraBW4r4rXxQqXSYGp1PXkshqNo1+y9mF3HmymqVzQ4wbbQrW9p0qs3TYbhlJsAJiL7LP0m4xTwXcifJO7hTlo4zF+aUE3Nao/OeOyKU69V5SEZwUul7jlurRwzAZiqdrw9tzNkpdrHXULO3SQHYAw8HK3eZlZhhkTuug7D/stOoHmqHNgGabqx6/nelEOEkDuAVjS7Lld4wmEGotooDJ2VbEO7MXjQKe+ijAC2Ah82JogsnsxCOWZ5pAZZJp7qxjcxpY2QpG4bTE2Ctw8OB2RMUHenDWQ2fFOXR2RQbdd6OGX1xnhXMOm6AaYtIsnbQz11Ra8CDhO7Pav9khj9tqcPhnuwgbGvspkLezqug0GQD4rBi5hivg1B9/2rpL9LC4fDguDnVA+60EDJFgqmuAbegt14IhwMazr13oT6b9Jc8kwYJBJqjiCAA25SBozCXTCOs77MSNEGin/AJSoXNBtAUHOiKsIFY2SEHKJNYRzSD1REmkaqojTlM2lasEkjkKLG1oiSZV/DkAxUgJGM5uNQMkpwEgrXmrWVJC24Ec5ou6IuEQ9kkZqrLiuzYzvJICSBOphF0252RGa9Er8RpBg7rPIzNmytHyTKmzRy9v+9JTMe1xOU1VThhQ2smVYw4TXGDWybXSzvS3oNkxIFb7Ko40PoNITaaW5ak2rP2QIgCFSHy6XSAOvytRFQpsVx2RN0onLU7qx9ygR2TCqhhicNu5TQoaEBRVlEdIQEAIztogB2UiDyU2RCCEgUKUOJFG+asMF0ATF02WGqKqAe7kmbhuN3FWBtEwEBTYp+SCb6ym+XBVhbWQpMwgSEQyAEyNgiEATlgLaqIzRWBCKIJifupErSFCzcU+obqtJOWpWLEOZxJ3WsYisUr5q7hsIPcAahqqAmkVldHhMH5WHzJqrldQi0NythLikhsDVWBUvMu5Li3FbRAncohtk0RQeCsw26lGhw25QAleaqxV4miIrIqjl8k1I3QmO5FQXCEQnIgGEAJVCxsplUN0XQbaoEAqUSFBQpkFcVQIFE6EKhQ2qfDE4jfupFOaswG1LvBBeoooiIooggi53FOzYh8lvxHZcMlcvEfLhKV0+cLFYUhAuQLqqOywBA0KUPEQgcQXQedx3NLwGRBhwPLQjbkEoENq3MLVHr7lWcQ3KIdUmhIifHmm4fDdiNhggAU7vceq515Rwm4ji9zXOodL2+/st3COaMQB05javodvVDgowuHccRjnOkkAW51Tuh/FMIaGgRT0kLUmldBKUz7mCl0XREhHRAKIIpZRAoCogoTRBl+Iy7hHtHeFxm4QzAnSoAXX+IPa3g3ueYFKlcLExy9obhCBMTMTv/KzXf53UTFeHEsFdDB99tyh8uIG0WHlT0CraWtAMdnuv4eg1VzKVi53rzr6lRnLLdTCZDrTEzJpzr6nwWhrSDPMSYtt+gsf9Q3PAcIGoHoNtgr8PH8gTAnzr6lGFmPiOAblgmamdOrnVPw+J8xzwXSAdRr+dgsWLjTOUzrQeX6C38JhfL4dhy9p4JrW96+pUVeA0CsAfvrvSuoM2um6lG4gaKgX69E5e0YcgBzjpostLMIAsjSEj5FNZtFUMJ0U+6XFxHSS2w1QUcW2GRSYmNOvVYdxMkU9lscXgEuP5H7WEiHEbbdbr0fK7mnH6TV2JrSJn7JmGpO1ksExcByY0I0ArH3XW+OS4uAAbpGyzPxCO+VfeRrus7sNzpcBA09V5L6QGY2JmDWDMQPDZWfMxy5pc2GzRaPh2CRmzMvqeua2nCa5pkUsstxnZxBMNYJJ0QeA05sUyRoLFW4fDDBactyqXjKe3eyy9GBG4rSVIkgc6p/kOLZDaXULYrqNFXaHe0QMuirAAaXQIsrWtMdpRzRFqIK3EwBqtLWE4YDaGLqgFs1ElasJwgUoqzl3NKwBkEfbb+ApBgTUz19yoQRSKEx4fwrGmTNzp14qx4MpqoAJPK/XcFs4MguOb/IWWbKPpHirsAgYo39Eaw9av8jO6y8UMvEEgXE9eYW14rKy8b2cjvBaaz8ZS7L3dfhKMQAjlWeu9RxB1Qbw7nTNASozJaubiNbhuP+SUCW1unLWNytaK6kqUPIGqj14zUQNCjq0RAlQjshGisgCTrony5jzSwCBBiEWNflmagqpRjLNZqrcBpIMXQwsLO8h9ootWGwYbQ0XSRjLLXR2NhqsFHeCUV807BJW3FgfVzt5RaII3UIdJ7JTZHbKKV1SA0Sbo/LfliOSfDa4PDgO9XBz7AAKKrwGVa1zdZnmrRhNGidm53UJogU7ClfdJhYf9x81rAVkHa6Zoie9VNjkbtqp7Iz2roSogd+6Vx7QHNMTSqkCSYVNoa3QTEVUiVUKWqRWU4bco5bhEKAmyIxdEAyioGwDumFDVS4HeoakrKhPaCJlCNUQKoI00Mqapv8QhrzURB9KgOhUAoU2vgqBFJ0QqAmNGwFLhaiFAnvT5VAFHODWyVUZ+JMCFljtKziH5nzNDRIGF2IANV0nQu4XCzkuIoFuCXDaGsAATEwJXLK7ahHkAQqj9R5o5galKDWmiy2sayt1bYINi6TExBlIlVELu0g5V54HNRz60UU4QjRJ80BD5oCotJOqFlUcW8pTiEFBc5CRFLqk4miX5hQaCfBEw2iynEKmc6oNLnAQlLxNCsxfKkyqNZcFfgkfLHNc3PIglbcJ0NCRK0KSqC8yjmKuk2ulJivyMJHclBlV4xnIN3JoDjcTLggbrlPctvxF1GjkuaSpXo+c6WB03RLgbKmUQVHRZKkhJKMxJQczDwRiFzz2GsmBfvrrzWjiHTwzMRr2MaSAGtF/wfRaMJuGzgnMe1p2IGvIaLH8oYbQMTstqa9onv3UeNZguew5ayBJEaaSNvUrVw+G75ud8iCdZ8lnwCXPAEudBIJN+7Y+i0l+NhtGYtABAc7TySK1EygbUUPIUQWwQQoUtzRFBCa1UQtO6kqCISgSgg5/xshvAEmweJA1XAGMDiCIDYqIoOXcF3Pj3/wC3On/YLzV+QRdtmJjNDZqXE+I/fPRVYuO7EblFBrG23cqJMoiYOyGxByieadhJaJttoAjhYc5SRS9bRv3eqb6gYkAHxP79EQACXRXbn/O5Xaz5eHaTQAAGB7egXLww0PA8TNRH49VofjOcSInQ1qP3z0Wa1GnDBxBBoNprzWlmG0ltaCwCxcIQ5xaCDMV0j8LfhgmYKw2cthopUoltJiY5IkExCMDLUqoxY7KnUu+yxYjMuIRqNea6eNSK0tRYuIYGNHVNfut/O6rOfcZoOYi869eKDiPAGe/X0RMi9HaAKPjwXqcDiHNyai5671fgOZkGYa9eiy4VXkGpiT3q1tqWt15Ly/Sdp46OEQ5pyp6No43NAufh4r2Np3nryQc9xNXVtPJc2pk24mIMpg81QC3ExhmrFe/ZU55BN+pT4AeXwBLoryUdMMt1pc85aWWclwMxSKrQy4HJEsu6NEenxWCXAEiEYzdysa0RLqFKIaeW6LtBhtpSqejRSkJBitNj4p2kOtYKoLWy2Clw+HLQXB3aVjQpBLi4Gg03VYzxmXqMwiHQ50gDRO0ZTm11QYCBUzKeJiUSfORccfMZywBZU45+dGejQdESUjhmdJsrs4RUcBrnyJ01RDnC9pVsQHEa2SyCQPNRrHGTwGmlU1hP2UECdUC6TUeCKLDmnyTdmySPmENbQTdW4PDjO2TKqW6EYYI3hPkIAgV6/C0Mw2saABZMLjzWuLlcyMZlFbp4k129lNUzeeyrnbsdUQYmELyEQKBBBACFnJiIEIQIogANUdVAFJugKhFkbOPchc1sgJNANkTcbIeihM+CCd6lZojuoAgF4RIiVIUiboCNJRH0lAiCm0VRDQ+KMglKTrKgMG6Bgi0apczAL96nzW1CC0EABKTVVfOaY2RLm0qppVgungBUB4i6PzBF1NC0UUiXyqxisAqUh4lohOI0KTRZncS2CQkPEzasq8UbJFFC4NqbLCOJJpukdiuNIK1ob3Y7AYusvEY+YwCshdi7dypeMUzSi1IjQcUa2WrhKMDnXXMYzEe6CCGm66IOUQFM6sjUcaFVi48mNFUcSAqs0mVyrci4vIoo189yokmFaygSLV3zCBCqLyUHGEhMqhs5ULjvVLyQKimLipKSZRCBiUJKFwggMyUJOqPJAX5KiV1URUhAEYlSFAgGy2tssbQS4UsVsFlrFmmCMpVFpkxKreZxGDkSnVcTjnk1Bk+Iu7YHJYQtXHn+8dlkXOvXh/Ikx3KIZtCjmlG0BRBhBQINAw2SSSS7Wb8+9YOKLMF2Z4LcJwBZSJPLYrRiYn9kRGWZI0r6LFxH9/Gwm4mYgUynQc+W5WZXksJhYrhiHFZYihNo58ueqsbxOJj4o+biHsOblY0VJ9/ZVPd8jizg1IbURfw9grcLFa94dkaxuaBNAa6be61Edg1Qv4onlZCuiolkFFO9BO/yQKk1QKCTCEqc0LIOd8d//bnmLEeq81ruvS/Ha/DH7Zh6rzKCX70WiXjVrakaeKABcYGquaBhsg9/eetEDYj+dTBtX+dtlBAaKD269VW2uIa1g1nz/ataQXEExGseVPQIGY+XACZmm5O6sAHKLRp/Hqqm42GxhgTSPDb8pxjBxoYrMm89W2WasWMc4PoDMxznXx9FvwOK7Ib5AdWXOuSdIrWg/XqtGFM5qg3O/wDPos1uOsxpImZ0CjWycsqcJiB7KdyciHRaVBVitGg8Vlx2y12pmSYW547AGgWTELS2HUuYlWdUvjnDMBNAefXNB0UbYSrMWfmukG8+6qjlSy9ku48xg4h4pUVIhWRBI8L+H5VIdGZxuKlXD6RF7Lj9J+s0wpBNOp/CXKSYsevynaQa6Dr2Uqe/r8rihgBFKDr8LZgYYw8MD/I368VmZHhK14Tw6N+ipW8ac4Qe6RrAVjmtw8PM6v8ACAEGnd7flV8W/wDtitJnr7KR1ud0GJlfMUMwkfhkEC87Khpy0m5/X5W7hGUzuu4U7uoV0uP1UHCaB9ME0lW4TAZ2AutJYHaIloyZbA7I6f6RlA00RbMGkpnNigqLIxBNKKtbCfVTLS6mUwdDzUbAEO+3XciXKRJJ0S1IOgVjssntQEAGls9dVROcD/GtylIEpy5orU9fpVl9ABebol+shw05RRB2GS4ZqQlDjlA0TlxzRIPX7Kduf+x8NoENnZbRhhriQsGGQIN6jr0XScQCa6rcTlcigIgVQzjKK6SjmG+y0ggUUZpsgXCb0QD2zA5ILAiNPRVHHa124qkPFNDqaJoaHGqixu4sSfJKeMMnTVXjU23WAU791zjxZNNIQdxRABcaT16FONNugXjdEOboeS5XzyYEqf1LxzV4m3Uc4TeiOYVquT/UPtU9fwj/AFD82sJxNurmHgp8wXnSVzBjYkRWyZjsVzY5JodIYzQZ0qkdxABWEjFobToh8t5Ek16/CmoNh4jVT+oJB5LL8smhN0S0A3KdGquOPJFUvzrCdFUMIA17k+VlDIqFdw1R+dSqhx80wEcog0UAAAAU5RdF+edBCHzsSFYAB3qQFORpX8zEJ5IziECqeEU5LooY4xUpgwRW6IKJKbppMrRpdEQEFCps0II2UlBBNqbMp4IIoiQEUFCileZEJQgauRg7LDUETMaq3RIwHNKcgrUSkcZQsmymVPl800EUCsGGJCbIE0bVC6NlaGDZMGhXRtRU6Ihrpsr4RTibUBjtQmGE7Uq1GVdJtW3B3KIwWgRcKyVJTRsnymjREMaNEZRBVRMoRQmEJVDSpMpJUBhA8qthnGfyICMqvDPbxP8A3KEYeNdOO7vWeU3GYn95w5rN82Oa517cJ0tzSjmWc4k2UzptrS84kUTNdTkspegHltlNro+E4tbkdmMXJEX9VXimrXtnL/jB+4/CtOJiCGvwiCRQHTxSOwmEzcE1pSTy0Ky8ZPkhkPeCXkmXOt/O5WkOa4sDjmLaxlryJ9ljxMaHllTlAkmsD3Hqt73YOTDc3EOV1BuTy57rcZdAoFSQpqtIGikXRlQlULFUCJTeCCgEJY5p4QQc744J+F4nePVeX5Cq9T8bH/6Xi+HqvLtbmcKwNTsEFmEA2XOE0pNhz/CjjmcZnzr/ADzVjqDLBG2/8+iTEAENbtU9aIFMNaADU3oheake6WzpRAJqggoK6Jg6GmKlBrC85R91dh4TaA9ozYCZUVdgM7TW1qamK8v48VuawFsisU5R+EnD8OS0uB7VQTPn/K14QDezsdqlYrcWYJ+W4HKSR6pu0XTqaTsrWNAgphqoKzJmkLNiYYbIH1EifNawaJMRgdJug5nE4YawPsAYjdZyKVBiwHNdR+DnwyDXVcwkQZXp+eW445zsuUm4rsFa2Ki59FUaSNdUWOylzrTWv2Vzm452L6ERoi2SbVuVTnA1tb0/KZuI7KCbmpp4/hceFZ00sbIjSY6+60YH/M2Lbff8LCMQ5RBvQc+qq/B4gYeJJMiVLhWo6GJ2W99Ovus/EPa5g2Kz4+O7EJOaTYRZVHEBpUjv60Cs+dW1fg4Re6Li3j0SupAb3Dr2XJwnZWtqSZldLhz/ANs179RNe9S42LFpcGgSalV4uO0UBE368llxcUvxTWgEAdcyqpDtL9ey1PnS1fnO9evyi7GuZt1+FnzGdiOvdNIIFdbddy1/mm6sLySRWTTr7oHFNTGlB14Ksvl1L8kJcT9JI6/S1wiLcxbSluvdEvMgg1v15qtuFiuH0nxTs4fFLvpjVOOIhdoHUjr0+6QOFO0e/n0Vazg8R0zABpTZOOBfIr4c01iuqpBmOfp0E8NEBaG8CAYzUKccIzMKzzT/AMnFna4NLSBW/X2VjsZxMTIWgYGG0WrCYYGENFOUa1WUPc4mvgp81xMtnl15LW0Ma2ABVMA3QAQnKGqwg4rjDQ4tsmY3FcbGbrbIFkC6A7mCpzOLJiYbyQAIAQdgOtIHNXY7wGj/ANpK55x3ONzdXmvFecCZ7VIRGCz/ACfqs3zDlgFK7EMGvcpzpxasuCGmTNErjh7LMXyDWyV2JROa8WouwwaCllDjNEnKBCyfMTtdFYmqzcqvGN+CM0y0ck8MbE0SYGL8xtaEGqOIA8CVnlV0sAbyRYez4pKBqZh/thWVDygTEJZQc6hVFL+IynaFQ7iSTUpHFrnOcZNUCAWnskmyy0c8Q43P3S/Mc60lT5cGmGYmVbgtexsOYI0QaOHc9zTntorkGDshMBREFCVIUhVElEWQATAUQQIJ0FQIRRUQCFIRCKAQjCkqIJCMISpKoMBQJUyAozRKigKmyEqSgKISypKB0UkqTBQPKkpJQzIh5qjmgpAZEoSqLJUlV5lMyirA5DMq5UzSgslSVXKkoHzKZlXKmZBZKrwT28T/ANyGZVMd/exRrm9kHP45w+e/vWQvVnxF0cU4DdZZXO+vdh/MW5kM0qpxUlZbXB00QJhV5lC+UGs4+fBJdlyigm3KUri44ZgloqI/yH5G6AAcc5c5zm0JAqPykxLtHZDTYAwPD8aqPEDcFjnth0CRagncc+S28SABhktaQHQQbePiswfOUFtM0PNPvz5rVicRhnDMHMQbATlB5LePjFbC4jWqgN0JmsVUF1tDA1RlLU8kQqCCjqELIZhqUDRJSlTMhm3UGL4yJ+GYwHL1XncJsGTG55D8r0nxVw/6bjHkNJ1XmM4AoP2gsxHAuJNBoFUYkCoOqBxJdmISiTciEDyDoPFMzNFNPVD5bnnsgnn16aLZg4bWQ6GlsSRcR+PVQUs4XExQMxygi2wW3Aw8HBeAwS8zFbdaoPxSxsVLnCK79eSqZxAYQ0tBMQTeRpTbbdRp1OELTOQQCJFOo7lditDe0KR5QsuFjFpEtjlt1qVrLm4jYHkVlRY4ACT4lDOIqkcK3UETCin+YALGeaGee5V4lHCEwte2iCR5WIXG4icPGcHbz43XXcYA1WXieGbjN0Bjr0W8MuNYym3NDrlxqdkRmdJaCTZb8DhcJrJLZK0NYwEQ0UXS/WM8K5uHw2M5rsrINq+SZnDYxrYaldQHsotLZjQVKn+tP83PHCY1CYEW68Uf6PEpWh067l0S5QGSn+lODCOGxtgDNFGcBi5yLjddJseScPAsn+lODCODfQFwm55U/KvGG84eXPQW67lc90DnCrEOYXuoAagKcrV4q2cLlkud3Hw/MJhgYYqXXH4SniGNDR2Z1kyk/rRMmukRCvKnGNDOHw21gk9flMzDYJDWVtHXcsDviE1Aulbxrg06GsqcqcY6YDBUNaE5cwAfSuI7jHuiKJfnvcYzKbXTunGzNBBnZQPgyTeFxMPExS3sVEwrcNvEOdUwJU2unXGIQdhsiH1WVjjlE7JmuJrpZTZppzyUS/nyVAdSUJmE2i+ZF0xcKA96ozQpmQXZxHgkbiD5roOgVZJhKyfmE6FUafm7IB0B2sqpQSiF4l1Bf6TZc3OMw2XSxGfMEHaFn/osOBc7qqyHEnWFDiUW9vC4Yb9Im6f5GGAAGAeCDmAl0iCfBSHmCGkrqjDaNEQ0REUTQ5jMPFJ+g6p24GKTEarpQApCaNsvD4eJhyZutOTMBKaiMqaNlDDky8oThsABCYRlWIkKFoIUlSVQDhtiICHy27JiVAUByjZQiykyogKaUqkoCo40QlBAwNk0quaoyqHUSgqTVA8qSlBQlA6kpJRlA0qSllSUDKIAqSgZGUqEoGlSUsoSBcoHlGUmYQgXgILJQlVlyHzKoLsymZU51M6C6UMw3VRcs2K8i10G7NzSHGaCsrMV2WpSYhIM6KjYcZoU+cDOqyDEBEaoAlpQaRjmYKDsQzQrODWd0080Rfh4hLgNFbKyB0OBV5dAUqnLkJSzISyop5VTTHEP7gU6qNOIad2H7IOd8UZl4mdCFklb/i7f+N+9FzSVzvr2/PvExQBS5kZUdDG6iUqTCDq4WHOGSZi4AMeRVHEPAY55hvMjXu3VuOWiMHMPlm4Bp4rPxBe4wQQGiJioHNYeArHNw3tD2y0ioBrHuE2CMTCc9uTsOMgZgDXbmsmJxBYGtLCbFp9x7BMCx2L/AG3w43zUDu/Y810xZr0EWhMBBUDYA1omyrogZTCMQmhQiFRW5IQmcINUh5qA+qEc1DQbIEFBj+LifhmOBsvMRTcL1XxFnzPh+M3NlBH1EWXEwuHyOkSXRE69eiDKzAxH2ZBMgTv7d6vwuGbhZXGsV8e7fZW9oWymBEmoj3HqoSWwCHF2smvXPRRUeG5W9mAJ1od/2UH4lQQLmlLnu32CD2udJgRF7iNKajZT5bhU3qIJtvJ9SoqFpeQHuAAnXr9q1jGYWUsGZ1p1J/Poq24Ty0EtNY7+RPsrCH4YgtbFiCfU7c9UF+EaFwgSL6Ry5ctVqwXVDRpM81gzYhJgQZ8v36LRwzMQOnEBDRQddSsq2PKUWS4z8jQNSqm4jjaFF/F+LGQEmEodzSkOdV5too3DFQa7oJiYobS5UkOFNVHNGVI0xTdQDCIq2easCrNMWVYDVUNKMwUglSpNlUOSiHC6rh0owbIHzlEPiJKTKSLqZJ1VBxHk4bssShgvPynNNymDBBQbhNbJ1smhy+JdlIgmCBYKrM40AdasLtHDYTOUUqmaxgFAFUccMxHfSxxsLI/0+M50/LNN+S7NFKIOSOE4gtAyjepTt+H45uW3K6lERqVRl4LhHYBfmcCDHmtYaFAUcwU0EOGd0Q0N51lMXhIcSqaFjW9lSKoZuyEubmqh1JShymZA0qTAJSyhKoslCUmZSUFgKgKQWhGUDzRSUqKAgopVJQMillSUQ0qSlJRQMjKSVJlA8qSq5RzIp5UBSSpmRFigKrzIhyB5UKTMpNJQPKMqovAFSEDjsA+oKi0mqgKzniGA3qgeKaJMEoNSkrGOMaTaOSDuMcHAAINqmZc/E4tws5I3iXOaXk6oOlMao52wDNFyhjOLgJlqbExy2g7lNjp527qZwsDMQurotDDRNrpfmU+ZWFVmQdUqotzwhnlVzRQHsopy7mkxXF2GYugTRLMUQNgYrn4YDgrCVSOyKJs1EDZ91JrKrlNMhQPKM0VYRBQOXKnFrZMTVIbqojKtVfzLgoglrjsVCAVQmU5wRZWl0qMo2ErtUAzQUJO6hEpYqgtaVpmixtmVpYZaCpVOFJQlFQSUmIYxMF3/AJFv2TKviI+UD/q5p+6Cj4q2eFDv9SuNmXf41ufhMUaxK8+ueXr1/H+TSpKVFZdhJUzckCZQlB1sVmGS4ukPmTI9Qq3YgDZAzDRoPodk2NwmK9xcXFkGgJv3JMPDdmyYbQQNSKT7Jp89XiYbcXEdiPBDtBoeXIp2jDa0ktl5IBkSY57haw3LV4kio1PjupjAHGwwwWrI35KwdINoEcsJvpFKpSRFV2ZA0SuciT5Klzr7IA5xqglJQzKB9RuhN6ylneiJI2QJxQP9K/LJOWzRXwXBzEtEkAwYAoOddt913ccZ8HEblklsATE+KxDgHElzy0upXf8AjRSqwDP2RUGRa4P55aIsZJDW1r2Ytz8PUros+HtDYL9a8x+eadnCMZWZOpIudPJRWFrDlaCHEgkgC8x6+iLGXN4EiBTw5ctV0PksMkyZEVKYMYCTlBJMmUGNuGDE19utUG4c1iwEbRy5cluygD6QFKJoZMPDyuyhrgBST1VWsDiZIIFb6q+6CaNqcVjnsgfUlwsF4PagVWgKKaXav5e9kuTtF0qwlKLK6RC0WS/LbsmlAIoFrRoEbBBSVBJUU0UQSVFEJVQSbKTCWVJQOHIyq5jVHMinm6kpJlCSiLZlSVXmUzIHlEviirzIAoLMymZJKkoGLkNQpCYIGBgKEoSgqGlQFKShKgfPWNFM0qtMFQ8qTCWUJQWSjKqDkZrKC6VJVReP9h5pfnsn6xrrsiL5Um3es/8AVYX+6R/HYbdzCDYgDVYh8QYaxqqh8TGQEAVTY6cp9FxXfFHkw2gVbviOLUSRomx3JUzACpC4X9diEVKR3FPi5hNjvHFYLuCV3EYY/wAlyHYwxMNplU/MJgTMJsdp/GYbbEkKk/EGSRFYXNbigNkursqS8VIsU2Ot/XXMVsEp45wYCaLmMeQ6QrXkuiLINR44xclI/jHEXMlYpAdysmaQcQINJx3taazRL891wZVeISCEgNEGlmM90DQXTPxiHQK7rOxx+lQnMaILg4uLSDEXBVnzAHEnyWd4yARYovOcc0Fzn9hx5IYRnDiQKql7ow4m9ITMf2aINeGQ2hTvYDFoKy4ZLzBorWE22QaGmAAtIPZCyD6wNLwtIsimlGUiiIeVJSSpNVRAUdEFJUDBSYQUuiooCgpKB5RlKCiEQHGCkJTOS0K0gGCFEYQIoinFkmJBGyYGirfVEKdkQoahS6oLaK/C+hUqzBmoUqrVFCoFlRSYzc2BiN1LTCdSJKAN/uYAn/JvsvOvGV5Gxhd/hifkNB/wJb5FcbjcPJxeK3SZCzk9HwvelB80LlTTZBYelAoUJRQdfiHuflc90iYkWV+E4MDflmIJMX/lDF4DFeaCBo43HgnweByFuZ1RcNoJW9V802LxDiDBbJN/wsTSDnxC4vc4iTFB4Lpjh8INILc00JOqsytAj5YjuSY02kkiqUpibpCPFbQCYuq3Qe5E1KUxugqGNhuxnYIPbaA4iNE5UoDIAneKqIIUBqUfRDTZBFKKShKKhQJRKF4UECh6KiEIITooTAU+yhPkgNoUolzCEuZA5KEwlnzSkyUU3MoIShKgbvQJhKSgXIHlCUs7lKSinnRQuhIPupKgZQmiUlSUBJ0QnZBSUBlGUolTkgYlAG6l+SXOwA9oeaB1NVU7iMJtTiN80n9bgCnzJqg0qSsLvieA0XJKB+KYQihug6AqoLrlP+LwOywKofFsbEo2B4KjtzCK4P8A1LHdiAF8DuTP+IPMy8zREdyY1QOI1t3ALzuLxWI4tGY1KBxMV5FTGqD0B4jDmA8G5SO4vBbd9aLhsc/CxCCZkIYjycRwmyg7Q43DdJAJgKs/E2UIbSVyS8gFoKWOyBYlB1B8ULqBoF6pMX4o9pkGi5RnDmD3I4jgRNoQa3/EcY0zGIhPi8ZiOwwcxJInxXPYQ6JMUVzHAzOyosweLfbNBTYWK4OdJgQVTh4Y+YTPIJpLf0oLfmmgBr7qYjyR36hU4Y7ROiZpnMNibqixlcK+iTDJEC4UBIEKAiYURYCAYvRQWJQDP5SPcW4gHPRBZeoQnTW1VP8ACn2SOdSUDtMNieSLXQapQ4Ruo6/3QOfpSTA3HJTNFCiKtcddkEBiCLTCun+zyWcHskKyc2GqI2XClSE7G5WzNZ8VXhkseDz0T4rw40tCoYvGIDNIUZSQk5hMDSVFO0VCseQ3KdQIVTXVjRNVzp5oC55gtKjDcFDEabi2ybCbEk7ohAJMKwgBohBohztFIgkG6KuZRo7lZhm5VLTAV+F9NkFuGS5wWkWWXA+srSqCogpKAlRBRAVFJQQFQFBRAVNFJlEICoCgoEEcUtkXFByqDogoKhSVULm8kDUolJmqEDIpCYsmaZCoaFZhHtKtPhmHgqVV0KIpSdFlTAqapZRlBXhHLi47NnZh4j+VzfizI4hr/wDZq6RIHFj/AM8P0P7WT4u2cHDfs6Fm+OvyusnJJQuoVFzewVEBdMEHri8kpaSoUF3fMSqhcApKRxqghePFI4mFOakoF7kC3fyRNECgWFDWiikwghFtFICBdshKAlA66pc0aqSij9kDyQlKXKB5SylzhAuRTFx0QkpCVC6BcDvU2GJohKrxMVrTDntBkC6qHFYOuI0GSPK6m100SlJoYWd3G4AEh00kAC/JVv8AiOEDEOIFZFo1TZptlCbrnH4m3/HCPifJIfibjMMaKXFfHuTZp1EJXHHxHGc4xAkz3JHcfjWzu5xzU2unbdSpohIEVEri/wBTiFvacSSYMn7JA92I+jnTfmf2pyNOy7FwwWvLh9JIrpqUDxOEBV40XJfiEwLzqNhqqiaiunX7TkOyeLwtDKr/AK5mYtDSXWjmuXh4hZRWEtDpEeybWRtxOPDHQGyJ+yzf9VxHHK1rQd1nxiC0zKxSWvkbrUZvTrv47GIkUWPF47iNMQqsYj3tk20VV3BvNVNrP6nHeCcxgaqp2NiR9RV5hmDlHadyVQaSLVO6aTZDivcBJRa9xuVBguN6e6s+V8uJM10VNkDXYjqb6p3jLEFFjgJBQxDmMiyio0NpJ8kxcGUaLiEgFQTZAn+4PNA73w7LHipiQA2tSo+HbqSJHKqBmSIm6LnOGJLa3QB5o5hBEXogYYkuz6wiyri63oqyL1kXVmFAF57lBHODQSbqt2LTvULCa3VUZn5bHmg0VOHJEhUuNKVXWw8D/tcr9QVzHtHzHZaiTBQDDYTFYTgFpQLsv5R+uqBgTlFa7IvaSwGe9VkFp3TNJLYMFA7BlbJvKjCCefcgXUMKYW5ogfMA5OQAd6ql5l20KMJNCUFpJaTBkJH9ocylAkmSmsJQO0Q2neoBIJ22Stcb3FkzDNRZAtQRsmBzOMiFXJzQLp2XGiBg0EEnuUbQckcMGo0QfAcAggE0CfD7Ir5JMI9tp2V+MwFocO9UVC8pZ01KaDTWUpadK8lUOR2UwEgckBJbCjKFFRjjmg6K0OhpMRoqv8gRrRMasCgsYc7XKzCMtqqMHsiOasacmJWxCIaIfyTjtEpZDr3TMKKXWNFqwz2ed1naO0BC0NEPAuIhBZw9z3rQqeHo0q1UFRBFBFCoggihUCiCIoKICihKKCKBQKII5LMmExSkaqxBCigqJQKqAVW66cpX6KgckwQuiEDAphMylUUGomUJQaeyO5SFlpNVFCogqxTlfgv2fHmP4S8czPweILwJT8UCeHeRdvaHgZVhAxARo4KVrG6rzcoJntyuc0iC0wlXN7hTSkRUV6wu2CitpsgWgCq7vmK5hJc8kxg2skc6dUAQJVbsbDbAdiNFYuqX8dw7D/yTWKaINBNUppdYT8UwRZridttllf8AGakDDFBvrv3KbXTrzVK4xdcX/qnEOkdlvcLc1RicdxBcZxSLGBbw5KbNPQZhYJHYrBTO0a30Xm3Y+K9wl7jWaGvgkJlhqKbGneOSbXT0TuL4bDEux2kwDAqTKqxPifDsJaC4kbBcD6X3OaZkX8EHmRp3D25Js07L/iuEGg5HnU92hVb/AIo4MLmYYJAqJ1/C5BzNaBfkNJ1HNW4OJ/27nEQBYjT9clNrpr/6rjOJOVrDA0mFMT4hxGScwac00sP0sAccxIkc9QrDGQGQOd/HuWdqtbxWMSM2K+QfKfz9lW7FcCC586Q40AGh5c1VmFrVtt19kZrenMW/WyKftuMgOOpp1VKHT2pWnO0cO4QG0NCZ8FjAOp8+vJRTuMEGpDtzX9FQOkGs1nv5j8KzEwx8iCLQI9ilwNZBvpr+0CmKzrt15pQb1O4j1/SM53UArpv190zMOGF9Sbitf5RCNMO0Hp/CBNdeuvBC7rg6zHp+Ex02Gg680DAyL1H2/SjDlzU5GT9kjSQCRQ3TNGV06Wi4/hQEEy6smnJTAl2MAdTHkifrJvF5Qw3BmM15o2aoDjsLHQe8c0AaDzoruLezFksknqiqw3AUPmqsDEILct1S1vakCd1oxGZW5p3Ssc35QFnRUreLGRcsN25KYeEM86x3JnPESbaIZjsukjlsxaC6T3yldAA7oQ0i6Ek1WtJtYHeKYZXDKetFUNtFAddUsWUuMwA5mwqwVeBmbyVLm5TZYsblSfJSN0D5169EQ6ki+iiiofNQibCAlAPcgsFR3qd2lEld6JmtdrdEQOER4VTMNL1UDPyhUOhRTg8/JNweCcTiQ50FrSQqJqGisroYccLw5dZ0WUqwfiHE5YwWGTqsbb7qkOzFz3GpKbDfJIKC1wDgoSGzB8lWXS4CVacMgCfFAriHCDdRliDeEr6V2SjNI2RFjzlpeURObklDC6pvRNhh8GlZRTBMDVQt7DTqlYJNdKIhmiXd2iJoRNkjnQ/ki8yByKBnAosMNKAOZkisJmgBvegQUdKsa7PASOaYpc6JxpAgoq1kYYOpKR7IaIQrl7SBBAEqoAuVf8yAARPeq47IO6AnNBFIVDEkSEkkE7pniDCIAEk6CyIlS1O1vZkpMMwIOyZxzARRAW/S6k2Mp/lw0CdUmBGYtOoRxiS4opogUsrC0OM7IMOZokVRAsPuFEQNAtZWNpOiANAHWhWB1kBwxWqtFyVU18uyxRWg3CqrMCxVqr4f/jVqCKKKIBFFCiaIIIooigiiKkIIoiLKIAojCMIAldROQkeFYiDZAqASUSqhCEpTuolN1UDRFQIiyAgozRKjyQaMOrEbJcOxCaFltLqKRVFQKQHAg1BEJOE/9NhbhuU+FFYFVw/ZOMz/AFxCR3Gvug5HxDDycZibHtDxWYWXS+MMy4mG/wD2ELm2XKvdhd4gipCijb1OLxnDYZPzOIYOQKwcR8c4XDkDM6P9VzeL4PD4LHwvmBz8I/Uh8S4jgH8N8jgsEHEcRUBeh8x28HiBj8OzFALQ4TBVfEOIwMQzol4XDdhcJhMd9QaJQ4n/AIMTuUHny+pIJ2r6H8pS41059aImkgiNp90DMQaEeYXNsrnzEAt8beKqmDmit5Gn65JnQJAIHIafpQz3693MKg5jlio5D290szU3vT1H4QB2jrZAuMzNdxfvHNAQQ07nkfTnuoxwk1qKiBTvH4SEgzOvO/clZSZnfnO45qBy7M/tAE8vbnug5+aDPOmvP9JXcwDOgSi5rIuI9e9AxAjWDoOvNaBiNbw+lwTHqPws5jYGNvZKXExJJ1t9wopgfqM9w6+6ckgUkDQj1H4VbaaD8JjMSKHfbmO9RRmRFANvxy3UJAaKkHQoAxYgRXu59yBoYtG3WqBwYrAppeP0mdlLxEgnQ37lezDA4cwQJHfH6WV01BBEaG4RW/IDhQYAgXNFiYYeQ2TO/p381aMeMMy6I3sqGmpdoaQfQ/lQSYMXpc065K35hyZRXS9+XfuqnGXX8xfrRQBxcNZpBt3ftVA++0eveiK94QdUkVPff+UwtSs+SAg0mu9PbqijC1pjlNBT+EAaxHl1fdE3vzoPuPwoGJku2AiFVfEiwN07HCYp17bpaDFmwurEOA5hMgT1QqBpdiTpruf2ocSskCAPIfhNhENDib2r6I1GhzAcE57ALnTBPMrZiYj8QDJJO5WA0xCDSu66YOea4OpEoggDZUggCE5paoXVyNeiki6QOkKRIqtIedtkMxEKNbARyZkVA6BRK50vafOU4ZDYtqgGTdZ0soGo5lNAQIi/eiATapCy0hEUNELmYTnDcW/+R3TtwHZrHbr7om1eUWTAea0NwABBNdO+J91YG4IrM6yNugorNhiXChqfdLi4DpgNNvNXuxIEN6p+0XYpAmZ5FAvCYDWjPiadeyPGEPaTrFfskOM40FSkOd7KNd3jxWdNMoPZI2TNbAVx4LELicuUSoODxSYyk5evdRdKsheRkqeS0Mf2YcawkZgYmFuWg/dX4GF8xxcdDdSrIrw8B2I6IgK/HwsjIbf3WzDa1o7ISY4Egqba4sTcB5OUii0MwstwtLACMx1QdRym10pxeHztlt1gILMSIrZdVppErNxmFQPjvVlYsZQ25UADqWPNEk5UBQthaRdg5Q2HCClcO1Da3iEzGtyAc7lFuHleSbIhctRNlYROGHzbRI6XTF/VRhkRWEEJLnQmaMzb6FClTCLXQeSombsgWTNaC0Go0Vccu5XOphgTREIYJbMQEHmSao5bx90IHdWxVEAhoKs/xJ0StMtiIVoYTPISgVmGSM1ErhetVZngUSluZpJvugOEezurhOSRfVVMbDgfRXgigFZUDEZgAaGTUIhhLg02Hoo1tDrZWYZ7RdrKBWiMVWPo92ySxB2MJjLpKqr8EdgaqxJgjsJ4qgiiiCA3UUUQRQqIhBAipZFBFIRRAQKpCJEFEKoBsg8SEyU2QI36o0TEc1BdEiqqKyTKEJnXUFO9VCRCmnJE/ZRBNYRCAFUwElBbhXKshU4ZjEHOivhZaCFCE0IQgUhVMpxeINHsDh4Eg+y0EBVPMcTgO0OZn2n2RWX4szNwgf8A6OC4xXo+LZ8zhMVt+zK874Llk9fxv/kCKKBNolA81l2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421567" y="-693373"/>
            <a:ext cx="6156180" cy="8208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0917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8881" y="764704"/>
            <a:ext cx="73875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dirty="0" smtClean="0"/>
              <a:t>‘Put </a:t>
            </a:r>
            <a:r>
              <a:rPr lang="en-US" sz="6000" dirty="0"/>
              <a:t>your hope in God.'</a:t>
            </a:r>
            <a:endParaRPr lang="en-GB" sz="6000" dirty="0"/>
          </a:p>
        </p:txBody>
      </p:sp>
      <p:sp>
        <p:nvSpPr>
          <p:cNvPr id="5" name="AutoShape 2" descr="Image result for hop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0888"/>
            <a:ext cx="7417170" cy="3949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08208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22</Words>
  <Application>Microsoft Office PowerPoint</Application>
  <PresentationFormat>On-screen Show (4:3)</PresentationFormat>
  <Paragraphs>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Future hopes…</vt:lpstr>
      <vt:lpstr>Future hopes…</vt:lpstr>
      <vt:lpstr>PowerPoint Presentation</vt:lpstr>
      <vt:lpstr>PowerPoint Presentation</vt:lpstr>
      <vt:lpstr>PowerPoint Presentation</vt:lpstr>
    </vt:vector>
  </TitlesOfParts>
  <Company>The Westfield Centre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head</cp:lastModifiedBy>
  <cp:revision>3</cp:revision>
  <dcterms:created xsi:type="dcterms:W3CDTF">2018-11-19T09:13:28Z</dcterms:created>
  <dcterms:modified xsi:type="dcterms:W3CDTF">2018-11-19T09:35:02Z</dcterms:modified>
</cp:coreProperties>
</file>