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8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Problem? Solve it!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Ambition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032"/>
    </mc:Choice>
    <mc:Fallback xmlns="">
      <p:transition spd="slow" advTm="3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C034D-E5C4-4865-8B15-18435DE76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912" y="1533525"/>
            <a:ext cx="8258175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4"/>
    </mc:Choice>
    <mc:Fallback xmlns="">
      <p:transition spd="slow" advTm="2158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62"/>
    </mc:Choice>
    <mc:Fallback xmlns="">
      <p:transition spd="slow" advTm="204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580AC8-3FD6-457A-9E12-16B72F954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596" y="643467"/>
            <a:ext cx="935680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177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2024BD-FC49-4463-B106-0AEEEB2AC5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247" y="643467"/>
            <a:ext cx="605550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476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179C4-CF58-42DC-8BF3-7FF4AAE3A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34" y="643467"/>
            <a:ext cx="6773331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375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4B283-0175-4E81-8E02-B392CF4E8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33014"/>
            <a:ext cx="10905066" cy="4391971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480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855C4C-CD38-40E5-A7AB-6237D3726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182" y="643467"/>
            <a:ext cx="643163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6330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218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22</cp:revision>
  <dcterms:created xsi:type="dcterms:W3CDTF">2021-06-06T16:50:38Z</dcterms:created>
  <dcterms:modified xsi:type="dcterms:W3CDTF">2021-09-25T07:04:42Z</dcterms:modified>
</cp:coreProperties>
</file>