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7" r:id="rId3"/>
    <p:sldId id="257" r:id="rId4"/>
    <p:sldId id="259" r:id="rId5"/>
    <p:sldId id="258" r:id="rId6"/>
    <p:sldId id="260" r:id="rId7"/>
    <p:sldId id="261" r:id="rId8"/>
    <p:sldId id="268" r:id="rId9"/>
    <p:sldId id="266" r:id="rId10"/>
    <p:sldId id="262" r:id="rId11"/>
    <p:sldId id="263" r:id="rId12"/>
    <p:sldId id="264" r:id="rId13"/>
    <p:sldId id="26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E699A-4707-499E-90C4-88D9823D8563}" type="datetimeFigureOut">
              <a:rPr lang="en-GB" smtClean="0"/>
              <a:t>08/06/2021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FB639E-85E1-4D8C-A921-DD611DCBD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590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2BF09-22CC-4AA2-8BA0-31B0DDBF52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BECA98-8C26-461C-B618-6B06D95EC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B280E-3877-4A63-8913-372CC610A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ECD70-9716-4271-8CE2-2E5E76F56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E6EF0-0076-4F7D-90FE-E45D3842C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4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EBE0C-9C5C-4AFF-8BC5-582673008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25E38-AAF2-444E-9352-B889A8D2C3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3F9CEC-6EEC-498A-8045-E266FF98D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D59B77-1757-4B7A-9B4E-D017B7F42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D3E86-F4A0-469D-9C41-FC9C4F14A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203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ED947-B183-4A3C-B709-2162C64F0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DE8DC7-46EF-4410-8B28-EE71EB713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0D949-D7E0-4D41-9B76-79B4FAF0F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1211D7-D8FD-4660-B4B4-AF63BDED0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326745-1E3F-48B2-8240-BE807C920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172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9B87A-5C05-4A58-B06D-612F7FD3A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5228F-52C2-49DF-8FF2-DB8D5852ED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26C663-2DC3-4D63-BCC6-3030E68F4B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CDAB3F-1F99-4CFD-8244-7E50EAA6E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2C681-FE89-4486-8BD3-1593A08BE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5E2903-A2F5-4739-AC85-692DFA2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157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739E6-A84A-4FD2-B71E-C917CC395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EE7D1-0162-443A-9B4F-18CC35352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043C11-3725-41A7-93FF-2D8FA54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8797E0-9164-47C0-90E0-745AAC55E2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D27788-B2BC-45FA-AB7A-CA473BCD99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8D4BD1-7CEB-46DF-B268-4E87A6755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400237-9C6C-4D8C-B8BA-41BF9ECE4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7EEDB5-1278-4FDF-BF4F-E784EB662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07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A6D72-04F4-400C-98FD-9A3E58BB0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3B1F90-2EE1-4C3A-A47C-881485D22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9D7142-6204-4492-B831-F6DBAFA18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ECF896-6002-47DD-80F7-46164CF16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596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3F6A60-831D-4F3F-A0F7-C4CA47585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D9BBD4-C429-4F8B-A3C7-ADC866DD4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58FC76-A1D2-4ADC-90AE-70B745460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970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98DB3-42DC-4242-AB8E-BFA729D8C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4AD1-911D-4F2B-86E3-071B53E85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3A587E-72DC-4729-8CE7-804E45070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823794-4861-43ED-A966-1BFB5D08E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016D3-8ACD-49DB-B24C-2650A66C2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063B86-A30E-495C-B021-770A71C26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558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81737-65E5-47D9-8B73-723923533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6FFFE4-6798-47E5-9B6D-D0C870D102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340833-95A2-46FF-84E1-70C33D4BFC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AD2913-FC01-4D20-909C-7650C069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44F00C-E1E4-4CF1-B3E0-ACC42890B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25B40C-4A84-4F6F-89DF-597E57211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855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BFF2F-0E1C-49A9-9914-8AE8ADF35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AE07C5-AFE4-42B9-99A9-ACF639475D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D14FA-ED5D-4AD5-AA3D-CCEDB8461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92D9E-8547-4C0A-B940-C2BB4571B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4C9FC-0B61-4E58-A5CD-1A8729BD2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180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A77831-476A-431F-9DC7-23C2A555FE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0A3597-B6C3-4F34-BAC1-37389DD385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CA917-0524-4BF6-83C7-F2D07D50F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2AB68-B162-4BCA-959D-5381D477E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C1ED8-5877-45EF-8935-6C433B583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801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C1070-55BF-418C-BD3D-F87EBD54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EC41B-0E31-48C8-BAB5-75E18B3AC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B4826-6468-43EF-9207-75C7A3EFA0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E44EE-F711-4523-9E13-A07BFAD508D5}" type="datetimeFigureOut">
              <a:rPr lang="en-GB" smtClean="0"/>
              <a:t>08/06/2021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8DE5A-A292-473C-8E18-62B7572046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E21C7-E050-4042-AC1B-196A4CBB1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44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KhfkYzUwYFk?feature=oembed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90A96-FDAD-4658-9DA9-41845A5A7F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5400" b="1"/>
              <a:t>RAMJS Worship</a:t>
            </a:r>
            <a:r>
              <a:rPr lang="en-GB" sz="5400"/>
              <a:t> 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C6D3FD-5485-432C-B693-9EB7DB97B6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02458" y="4750893"/>
            <a:ext cx="4849459" cy="1147863"/>
          </a:xfrm>
        </p:spPr>
        <p:txBody>
          <a:bodyPr anchor="t">
            <a:normAutofit fontScale="85000" lnSpcReduction="10000"/>
          </a:bodyPr>
          <a:lstStyle/>
          <a:p>
            <a:pPr algn="l" fontAlgn="base"/>
            <a:r>
              <a:rPr lang="en-GB" sz="1900" dirty="0"/>
              <a:t>Theme: </a:t>
            </a:r>
            <a:r>
              <a:rPr lang="en-GB" dirty="0"/>
              <a:t>Attitudes / Joy /Happiness / Peace /</a:t>
            </a:r>
          </a:p>
          <a:p>
            <a:pPr algn="l"/>
            <a:endParaRPr lang="en-GB" sz="1900" dirty="0"/>
          </a:p>
          <a:p>
            <a:pPr algn="l"/>
            <a:r>
              <a:rPr lang="en-GB" sz="1900" dirty="0"/>
              <a:t>Our Value: </a:t>
            </a:r>
            <a:r>
              <a:rPr lang="en-GB" sz="1900" b="1" dirty="0"/>
              <a:t>Hope</a:t>
            </a:r>
          </a:p>
        </p:txBody>
      </p:sp>
      <p:sp>
        <p:nvSpPr>
          <p:cNvPr id="13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D5FF30-2479-46C4-828A-DB619DFDB0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936" b="2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CEFA5B3-D34E-4112-817D-BA48A0DBC3D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81587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3414"/>
    </mc:Choice>
    <mc:Fallback>
      <p:transition spd="slow" advTm="13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D60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Timeline&#10;&#10;Description automatically generated with medium confidence">
            <a:extLst>
              <a:ext uri="{FF2B5EF4-FFF2-40B4-BE49-F238E27FC236}">
                <a16:creationId xmlns:a16="http://schemas.microsoft.com/office/drawing/2014/main" id="{651E5967-001A-4C13-8BAF-A0A4E79C86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467" y="1138937"/>
            <a:ext cx="10905066" cy="458012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F27AA4F-4DE5-4D69-9F3E-50937B9D46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908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965"/>
    </mc:Choice>
    <mc:Fallback>
      <p:transition spd="slow" advTm="289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8C5DDCD-27FF-4CF8-926A-93AEFBFD72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164062"/>
              </p:ext>
            </p:extLst>
          </p:nvPr>
        </p:nvGraphicFramePr>
        <p:xfrm>
          <a:off x="665203" y="643466"/>
          <a:ext cx="10861595" cy="5571068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</a:tblPr>
              <a:tblGrid>
                <a:gridCol w="10861595">
                  <a:extLst>
                    <a:ext uri="{9D8B030D-6E8A-4147-A177-3AD203B41FA5}">
                      <a16:colId xmlns:a16="http://schemas.microsoft.com/office/drawing/2014/main" val="3473628722"/>
                    </a:ext>
                  </a:extLst>
                </a:gridCol>
              </a:tblGrid>
              <a:tr h="76434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British Values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Worship Charter for behaviour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23548" marR="55491" marT="99403" marB="9503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1290152"/>
                  </a:ext>
                </a:extLst>
              </a:tr>
              <a:tr h="480672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model our British Values in worship by displaying: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Tolerance: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do not dismiss the views or opinions on others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discuss things in a sensible and respectful way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Democracy: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join in and respond during worship to help influence the way our school works together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Individual Liberty: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free to have my own thoughts and make choices but I recognise that I am accountable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Mutual Respect: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that everyone is entitled to their own opinions as long as it does not promote extremism or cause offence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respect that everyone has a voice during worship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will listen to others as I would like to be listened to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Through engagement / sharing or ideas/ listening the opinions of others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Rule of Law: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understand school rules are used to mirror society’s laws and must be respected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there will be a consequence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Responsibility: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equally responsible for my learning as my teachers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responsible for my actions –Good or Bad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have a responsibility to promote and protect the wellbeing of others </a:t>
                      </a: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123548" marR="55491" marT="99403" marB="950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003557"/>
                  </a:ext>
                </a:extLst>
              </a:tr>
            </a:tbl>
          </a:graphicData>
        </a:graphic>
      </p:graphicFrame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BDBD46B-780E-459A-B5E9-2AD4BF156C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37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208"/>
    </mc:Choice>
    <mc:Fallback>
      <p:transition spd="slow" advTm="22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F87058-25EB-4E07-8BC5-3E82D26A52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6268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90E7DEC-12C2-47D4-A087-5EE9872905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19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572"/>
    </mc:Choice>
    <mc:Fallback>
      <p:transition spd="slow" advTm="425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: Shape 16">
            <a:extLst>
              <a:ext uri="{FF2B5EF4-FFF2-40B4-BE49-F238E27FC236}">
                <a16:creationId xmlns:a16="http://schemas.microsoft.com/office/drawing/2014/main" id="{8DAAB828-02C8-4111-AC14-FF5ACEDDF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7" y="0"/>
            <a:ext cx="8797955" cy="6858000"/>
          </a:xfrm>
          <a:custGeom>
            <a:avLst/>
            <a:gdLst>
              <a:gd name="connsiteX0" fmla="*/ 1951386 w 8751613"/>
              <a:gd name="connsiteY0" fmla="*/ 0 h 6858000"/>
              <a:gd name="connsiteX1" fmla="*/ 6808636 w 8751613"/>
              <a:gd name="connsiteY1" fmla="*/ 0 h 6858000"/>
              <a:gd name="connsiteX2" fmla="*/ 6972292 w 8751613"/>
              <a:gd name="connsiteY2" fmla="*/ 272824 h 6858000"/>
              <a:gd name="connsiteX3" fmla="*/ 8684358 w 8751613"/>
              <a:gd name="connsiteY3" fmla="*/ 3126935 h 6858000"/>
              <a:gd name="connsiteX4" fmla="*/ 8684358 w 8751613"/>
              <a:gd name="connsiteY4" fmla="*/ 3731065 h 6858000"/>
              <a:gd name="connsiteX5" fmla="*/ 6813619 w 8751613"/>
              <a:gd name="connsiteY5" fmla="*/ 6849692 h 6858000"/>
              <a:gd name="connsiteX6" fmla="*/ 6808636 w 8751613"/>
              <a:gd name="connsiteY6" fmla="*/ 6858000 h 6858000"/>
              <a:gd name="connsiteX7" fmla="*/ 1951386 w 8751613"/>
              <a:gd name="connsiteY7" fmla="*/ 6858000 h 6858000"/>
              <a:gd name="connsiteX8" fmla="*/ 1787729 w 8751613"/>
              <a:gd name="connsiteY8" fmla="*/ 6585176 h 6858000"/>
              <a:gd name="connsiteX9" fmla="*/ 75663 w 8751613"/>
              <a:gd name="connsiteY9" fmla="*/ 3731065 h 6858000"/>
              <a:gd name="connsiteX10" fmla="*/ 75663 w 8751613"/>
              <a:gd name="connsiteY10" fmla="*/ 3126935 h 6858000"/>
              <a:gd name="connsiteX11" fmla="*/ 1946402 w 8751613"/>
              <a:gd name="connsiteY11" fmla="*/ 83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751613" h="6858000">
                <a:moveTo>
                  <a:pt x="1951386" y="0"/>
                </a:moveTo>
                <a:lnTo>
                  <a:pt x="6808636" y="0"/>
                </a:lnTo>
                <a:lnTo>
                  <a:pt x="6972292" y="272824"/>
                </a:lnTo>
                <a:cubicBezTo>
                  <a:pt x="8684358" y="3126935"/>
                  <a:pt x="8684358" y="3126935"/>
                  <a:pt x="8684358" y="3126935"/>
                </a:cubicBezTo>
                <a:cubicBezTo>
                  <a:pt x="8774032" y="3299544"/>
                  <a:pt x="8774032" y="3558457"/>
                  <a:pt x="8684358" y="3731065"/>
                </a:cubicBezTo>
                <a:cubicBezTo>
                  <a:pt x="7154297" y="6281764"/>
                  <a:pt x="6867411" y="6760019"/>
                  <a:pt x="6813619" y="6849692"/>
                </a:cubicBezTo>
                <a:lnTo>
                  <a:pt x="6808636" y="6858000"/>
                </a:lnTo>
                <a:lnTo>
                  <a:pt x="1951386" y="6858000"/>
                </a:lnTo>
                <a:lnTo>
                  <a:pt x="1787729" y="6585176"/>
                </a:lnTo>
                <a:cubicBezTo>
                  <a:pt x="75663" y="3731065"/>
                  <a:pt x="75663" y="3731065"/>
                  <a:pt x="75663" y="3731065"/>
                </a:cubicBezTo>
                <a:cubicBezTo>
                  <a:pt x="-25220" y="3558457"/>
                  <a:pt x="-25220" y="3299544"/>
                  <a:pt x="75663" y="3126935"/>
                </a:cubicBezTo>
                <a:cubicBezTo>
                  <a:pt x="1605724" y="576237"/>
                  <a:pt x="1892611" y="97981"/>
                  <a:pt x="1946402" y="8308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FA792C-8B3A-4DFF-8BFB-E141A86C01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3733" y="1112293"/>
            <a:ext cx="4303763" cy="4633414"/>
          </a:xfrm>
          <a:prstGeom prst="rect">
            <a:avLst/>
          </a:prstGeom>
        </p:spPr>
      </p:pic>
      <p:grpSp>
        <p:nvGrpSpPr>
          <p:cNvPr id="23" name="Group 18">
            <a:extLst>
              <a:ext uri="{FF2B5EF4-FFF2-40B4-BE49-F238E27FC236}">
                <a16:creationId xmlns:a16="http://schemas.microsoft.com/office/drawing/2014/main" id="{C32D4553-E775-4F16-9A6F-FED8D166A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00124"/>
            <a:chExt cx="1562267" cy="1172973"/>
          </a:xfrm>
        </p:grpSpPr>
        <p:sp>
          <p:nvSpPr>
            <p:cNvPr id="20" name="Freeform 5">
              <a:extLst>
                <a:ext uri="{FF2B5EF4-FFF2-40B4-BE49-F238E27FC236}">
                  <a16:creationId xmlns:a16="http://schemas.microsoft.com/office/drawing/2014/main" id="{50F864A1-23CF-4954-887F-3C4458622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id="{8D313E8C-7457-407E-BDA5-EACA44D38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92A7807-0C31-416F-BBE2-1584C25A44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454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259"/>
    </mc:Choice>
    <mc:Fallback>
      <p:transition spd="slow" advTm="652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1410661-581E-4616-95A8-158BCA08733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663" b="1"/>
          <a:stretch/>
        </p:blipFill>
        <p:spPr>
          <a:xfrm>
            <a:off x="5622233" y="10"/>
            <a:ext cx="6569769" cy="3750724"/>
          </a:xfrm>
          <a:custGeom>
            <a:avLst/>
            <a:gdLst/>
            <a:ahLst/>
            <a:cxnLst/>
            <a:rect l="l" t="t" r="r" b="b"/>
            <a:pathLst>
              <a:path w="6569769" h="3750734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1207692-2CF7-44BD-BA41-A08591E6B0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1070" b="19838"/>
          <a:stretch/>
        </p:blipFill>
        <p:spPr>
          <a:xfrm>
            <a:off x="4182011" y="3887894"/>
            <a:ext cx="8009991" cy="2970106"/>
          </a:xfrm>
          <a:custGeom>
            <a:avLst/>
            <a:gdLst/>
            <a:ahLst/>
            <a:cxnLst/>
            <a:rect l="l" t="t" r="r" b="b"/>
            <a:pathLst>
              <a:path w="8009991" h="2970106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EA2F6F1-6956-4149-B5DF-8D6BC462066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9284" r="-3" b="-3"/>
          <a:stretch/>
        </p:blipFill>
        <p:spPr>
          <a:xfrm>
            <a:off x="20" y="10"/>
            <a:ext cx="7503091" cy="6857990"/>
          </a:xfrm>
          <a:custGeom>
            <a:avLst/>
            <a:gdLst/>
            <a:ahLst/>
            <a:cxnLst/>
            <a:rect l="l" t="t" r="r" b="b"/>
            <a:pathLst>
              <a:path w="7503111" h="6858000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4041567" y="6852993"/>
                </a:lnTo>
                <a:lnTo>
                  <a:pt x="7503111" y="6852993"/>
                </a:lnTo>
                <a:lnTo>
                  <a:pt x="7503111" y="6852994"/>
                </a:lnTo>
                <a:lnTo>
                  <a:pt x="1647632" y="6852994"/>
                </a:lnTo>
                <a:lnTo>
                  <a:pt x="164763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88C61323-CB4D-427C-958D-E3C6BA39E4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089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113"/>
    </mc:Choice>
    <mc:Fallback>
      <p:transition spd="slow" advTm="771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1">
            <a:extLst>
              <a:ext uri="{FF2B5EF4-FFF2-40B4-BE49-F238E27FC236}">
                <a16:creationId xmlns:a16="http://schemas.microsoft.com/office/drawing/2014/main" id="{AA3CC463-F933-4AC4-86E1-5AC14B0C31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3">
            <a:extLst>
              <a:ext uri="{FF2B5EF4-FFF2-40B4-BE49-F238E27FC236}">
                <a16:creationId xmlns:a16="http://schemas.microsoft.com/office/drawing/2014/main" id="{6025D2DB-A12A-44DB-B00E-F4D622329E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480060"/>
            <a:ext cx="4180332" cy="2788074"/>
          </a:xfrm>
          <a:prstGeom prst="rect">
            <a:avLst/>
          </a:prstGeom>
          <a:solidFill>
            <a:srgbClr val="FFFFFF"/>
          </a:solidFill>
          <a:ln w="19050">
            <a:solidFill>
              <a:srgbClr val="394C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BDED9F4-1594-4490-91A1-21D47010E7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396" y="643467"/>
            <a:ext cx="3765251" cy="2475653"/>
          </a:xfrm>
          <a:prstGeom prst="rect">
            <a:avLst/>
          </a:prstGeom>
        </p:spPr>
      </p:pic>
      <p:sp>
        <p:nvSpPr>
          <p:cNvPr id="22" name="Rectangle 15">
            <a:extLst>
              <a:ext uri="{FF2B5EF4-FFF2-40B4-BE49-F238E27FC236}">
                <a16:creationId xmlns:a16="http://schemas.microsoft.com/office/drawing/2014/main" id="{CE7E7877-F64E-4EEA-B778-138031EFF8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3603670"/>
            <a:ext cx="4180332" cy="2788074"/>
          </a:xfrm>
          <a:prstGeom prst="rect">
            <a:avLst/>
          </a:prstGeom>
          <a:solidFill>
            <a:srgbClr val="FFFFFF"/>
          </a:solidFill>
          <a:ln w="19050">
            <a:solidFill>
              <a:srgbClr val="394C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AC16FD-A64E-418E-A59F-0F4F083841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028" y="3748194"/>
            <a:ext cx="3831986" cy="2471631"/>
          </a:xfrm>
          <a:prstGeom prst="rect">
            <a:avLst/>
          </a:prstGeom>
        </p:spPr>
      </p:pic>
      <p:sp>
        <p:nvSpPr>
          <p:cNvPr id="23" name="Rectangle 17">
            <a:extLst>
              <a:ext uri="{FF2B5EF4-FFF2-40B4-BE49-F238E27FC236}">
                <a16:creationId xmlns:a16="http://schemas.microsoft.com/office/drawing/2014/main" id="{7DD6C4F3-70FD-4F13-919C-702EE48864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0596" y="487090"/>
            <a:ext cx="6741849" cy="5897880"/>
          </a:xfrm>
          <a:prstGeom prst="rect">
            <a:avLst/>
          </a:prstGeom>
          <a:solidFill>
            <a:srgbClr val="FFFFFF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2B72EF-EC18-4474-9387-DC0D7215EA7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4764" y="1088336"/>
            <a:ext cx="6410084" cy="4695387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1E70626C-FEC5-48D4-A51D-687B02B3AA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79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438"/>
    </mc:Choice>
    <mc:Fallback>
      <p:transition spd="slow" advTm="314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1">
            <a:extLst>
              <a:ext uri="{FF2B5EF4-FFF2-40B4-BE49-F238E27FC236}">
                <a16:creationId xmlns:a16="http://schemas.microsoft.com/office/drawing/2014/main" id="{19E301E5-1206-47D0-9CDF-72583D7390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3">
            <a:extLst>
              <a:ext uri="{FF2B5EF4-FFF2-40B4-BE49-F238E27FC236}">
                <a16:creationId xmlns:a16="http://schemas.microsoft.com/office/drawing/2014/main" id="{AFA31FBE-7948-4384-B68A-75DEFDC495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CDAD935-2F44-4836-B219-48383580D59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02" b="2184"/>
          <a:stretch/>
        </p:blipFill>
        <p:spPr>
          <a:xfrm>
            <a:off x="641276" y="643467"/>
            <a:ext cx="4013020" cy="2702558"/>
          </a:xfrm>
          <a:prstGeom prst="rect">
            <a:avLst/>
          </a:prstGeom>
        </p:spPr>
      </p:pic>
      <p:pic>
        <p:nvPicPr>
          <p:cNvPr id="5" name="Picture 4" descr="Chart&#10;&#10;Description automatically generated">
            <a:extLst>
              <a:ext uri="{FF2B5EF4-FFF2-40B4-BE49-F238E27FC236}">
                <a16:creationId xmlns:a16="http://schemas.microsoft.com/office/drawing/2014/main" id="{2C06E19D-73B6-42F5-A474-CDEEE594D55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2275" r="-1" b="14097"/>
          <a:stretch/>
        </p:blipFill>
        <p:spPr>
          <a:xfrm>
            <a:off x="643467" y="3509433"/>
            <a:ext cx="4010830" cy="2705099"/>
          </a:xfrm>
          <a:prstGeom prst="rect">
            <a:avLst/>
          </a:prstGeom>
        </p:spPr>
      </p:pic>
      <p:pic>
        <p:nvPicPr>
          <p:cNvPr id="3" name="Picture 2" descr="A yellow rubber duck on a beach&#10;&#10;Description automatically generated with medium confidence">
            <a:extLst>
              <a:ext uri="{FF2B5EF4-FFF2-40B4-BE49-F238E27FC236}">
                <a16:creationId xmlns:a16="http://schemas.microsoft.com/office/drawing/2014/main" id="{27415374-2B0B-4474-90EA-4AF315A3157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25" r="-1" b="7650"/>
          <a:stretch/>
        </p:blipFill>
        <p:spPr>
          <a:xfrm>
            <a:off x="4812633" y="643467"/>
            <a:ext cx="6735900" cy="5571066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B78EC3FD-E7DF-44B9-81DF-A5A6294F7C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1029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41620"/>
    </mc:Choice>
    <mc:Fallback>
      <p:transition spd="slow" advTm="416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Trolls: Can't Stop The Feeling | GoNoodle">
            <a:hlinkClick r:id="" action="ppaction://media"/>
            <a:extLst>
              <a:ext uri="{FF2B5EF4-FFF2-40B4-BE49-F238E27FC236}">
                <a16:creationId xmlns:a16="http://schemas.microsoft.com/office/drawing/2014/main" id="{B0276281-6F10-4722-9972-0B215E9DC72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01281" y="639169"/>
            <a:ext cx="10803117" cy="518659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B760A22-1274-453D-9779-4F389F48691D}"/>
              </a:ext>
            </a:extLst>
          </p:cNvPr>
          <p:cNvSpPr txBox="1"/>
          <p:nvPr/>
        </p:nvSpPr>
        <p:spPr>
          <a:xfrm>
            <a:off x="1611985" y="115070"/>
            <a:ext cx="91817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Let’s get those endorphins flowing…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1CFF6B-760F-4E82-9A18-52736D3BBE31}"/>
              </a:ext>
            </a:extLst>
          </p:cNvPr>
          <p:cNvSpPr txBox="1"/>
          <p:nvPr/>
        </p:nvSpPr>
        <p:spPr>
          <a:xfrm>
            <a:off x="4291553" y="6150146"/>
            <a:ext cx="60944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https://youtu.be/KhfkYzUwYFk</a:t>
            </a:r>
          </a:p>
        </p:txBody>
      </p:sp>
    </p:spTree>
    <p:extLst>
      <p:ext uri="{BB962C8B-B14F-4D97-AF65-F5344CB8AC3E}">
        <p14:creationId xmlns:p14="http://schemas.microsoft.com/office/powerpoint/2010/main" val="3326958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2D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24E71D-451F-48CD-8CC4-57A348E6A6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9334" y="643467"/>
            <a:ext cx="6773332" cy="557106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A175A84-C730-4944-A134-0FC4BD8F42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64165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451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965"/>
    </mc:Choice>
    <mc:Fallback>
      <p:transition spd="slow" advTm="909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08D3E0-D006-4136-BC23-41DF8AF8E0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0681" y="457200"/>
            <a:ext cx="8430638" cy="59436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660C0F4-B230-4957-BBFF-337F9F1599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00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761"/>
    </mc:Choice>
    <mc:Fallback>
      <p:transition spd="slow" advTm="70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29852C-B46F-4A27-9481-90DABAD7AE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612" y="457200"/>
            <a:ext cx="10772775" cy="59436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02D9884-0972-4C5D-AD03-C0D88F4DA2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268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491"/>
    </mc:Choice>
    <mc:Fallback>
      <p:transition spd="slow" advTm="194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4C3FD7-313F-452D-B355-482DE71210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4150" y="457200"/>
            <a:ext cx="8403699" cy="59436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D766E0C-F81F-4B81-8656-3992E2214F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76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43"/>
    </mc:Choice>
    <mc:Fallback>
      <p:transition spd="slow" advTm="103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1577</TotalTime>
  <Words>234</Words>
  <Application>Microsoft Office PowerPoint</Application>
  <PresentationFormat>Widescreen</PresentationFormat>
  <Paragraphs>31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RAMJS Worship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RAMJS Worship</dc:title>
  <dc:creator>Fran  Nickson</dc:creator>
  <cp:lastModifiedBy>Fran  Nickson</cp:lastModifiedBy>
  <cp:revision>17</cp:revision>
  <dcterms:created xsi:type="dcterms:W3CDTF">2021-06-06T16:50:38Z</dcterms:created>
  <dcterms:modified xsi:type="dcterms:W3CDTF">2021-06-08T16:28:46Z</dcterms:modified>
</cp:coreProperties>
</file>