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8" autoAdjust="0"/>
    <p:restoredTop sz="94660"/>
  </p:normalViewPr>
  <p:slideViewPr>
    <p:cSldViewPr snapToGrid="0">
      <p:cViewPr varScale="1">
        <p:scale>
          <a:sx n="87" d="100"/>
          <a:sy n="87" d="100"/>
        </p:scale>
        <p:origin x="114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video" Target="https://www.youtube.com/embed/xASsRmJV4pI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 dirty="0"/>
              <a:t>RAMJS Worship</a:t>
            </a:r>
            <a:r>
              <a:rPr lang="en-GB" sz="5400" dirty="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900" dirty="0"/>
              <a:t>Theme: </a:t>
            </a:r>
            <a:r>
              <a:rPr lang="en-GB" sz="1900" b="1" dirty="0" smtClean="0"/>
              <a:t>Courage / Taking Risks</a:t>
            </a:r>
            <a:endParaRPr lang="en-GB" sz="1900" b="1" dirty="0"/>
          </a:p>
          <a:p>
            <a:pPr algn="l"/>
            <a:endParaRPr lang="en-GB" sz="1900" dirty="0"/>
          </a:p>
          <a:p>
            <a:pPr algn="l"/>
            <a:r>
              <a:rPr lang="en-GB" sz="1900" dirty="0"/>
              <a:t>Our Value: </a:t>
            </a:r>
            <a:r>
              <a:rPr lang="en-GB" sz="1900" b="1" dirty="0" smtClean="0"/>
              <a:t>Courage</a:t>
            </a:r>
            <a:endParaRPr lang="en-GB" sz="1900" b="1" dirty="0"/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3032"/>
    </mc:Choice>
    <mc:Fallback>
      <p:transition spd="slow" advTm="3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61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126" y="1253168"/>
            <a:ext cx="10147817" cy="4211198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5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84"/>
    </mc:Choice>
    <mc:Fallback>
      <p:transition spd="slow" advTm="21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62"/>
    </mc:Choice>
    <mc:Fallback>
      <p:transition spd="slow" advTm="204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at do you think: Who should compete in the new space race? | by The  Economist | The Economis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45" y="402899"/>
            <a:ext cx="10232050" cy="5755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764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521"/>
    </mc:Choice>
    <mc:Fallback>
      <p:transition spd="slow" advTm="275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5635" y="363843"/>
            <a:ext cx="9673097" cy="613188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2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240"/>
    </mc:Choice>
    <mc:Fallback>
      <p:transition spd="slow" advTm="60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7262" y="716440"/>
            <a:ext cx="5968618" cy="53022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90622" y="1883884"/>
            <a:ext cx="378980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The first animal to orbit the earth was a dog called </a:t>
            </a:r>
            <a:r>
              <a:rPr lang="en-GB" sz="4000" dirty="0" err="1" smtClean="0"/>
              <a:t>Laika</a:t>
            </a:r>
            <a:r>
              <a:rPr lang="en-GB" sz="4000" dirty="0" smtClean="0"/>
              <a:t>.</a:t>
            </a:r>
            <a:endParaRPr lang="en-GB" sz="40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17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59"/>
    </mc:Choice>
    <mc:Fallback>
      <p:transition spd="slow" advTm="13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974" y="298259"/>
            <a:ext cx="10736568" cy="630555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312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638"/>
    </mc:Choice>
    <mc:Fallback>
      <p:transition spd="slow" advTm="506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548" y="468732"/>
            <a:ext cx="7038344" cy="56218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207567" y="2617923"/>
            <a:ext cx="37457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Luna 2 reaches the moon!</a:t>
            </a:r>
            <a:endParaRPr lang="en-GB" sz="4000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2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71"/>
    </mc:Choice>
    <mc:Fallback>
      <p:transition spd="slow" advTm="186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3341" y="339801"/>
            <a:ext cx="4822920" cy="58619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046" y="2820319"/>
            <a:ext cx="55304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Yuri Gagarin became the first man in space on a space craft called </a:t>
            </a:r>
            <a:r>
              <a:rPr lang="en-GB" dirty="0" err="1" smtClean="0"/>
              <a:t>Vostok</a:t>
            </a:r>
            <a:r>
              <a:rPr lang="en-GB" dirty="0" smtClean="0"/>
              <a:t> 1.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437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40"/>
    </mc:Choice>
    <mc:Fallback>
      <p:transition spd="slow" advTm="18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7551" y="460585"/>
            <a:ext cx="5447370" cy="56097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269" y="1978588"/>
            <a:ext cx="3114675" cy="4495800"/>
          </a:xfrm>
          <a:prstGeom prst="rect">
            <a:avLst/>
          </a:prstGeom>
        </p:spPr>
      </p:pic>
      <p:sp>
        <p:nvSpPr>
          <p:cNvPr id="4" name="Oval Callout 3"/>
          <p:cNvSpPr/>
          <p:nvPr/>
        </p:nvSpPr>
        <p:spPr>
          <a:xfrm>
            <a:off x="2456762" y="209321"/>
            <a:ext cx="4263528" cy="1674564"/>
          </a:xfrm>
          <a:prstGeom prst="wedgeEllipseCallout">
            <a:avLst>
              <a:gd name="adj1" fmla="val -35678"/>
              <a:gd name="adj2" fmla="val 1261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We are going to put a man on the moon!</a:t>
            </a:r>
            <a:endParaRPr lang="en-GB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360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85"/>
    </mc:Choice>
    <mc:Fallback>
      <p:transition spd="slow" advTm="21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147" y="852716"/>
            <a:ext cx="3048000" cy="47339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80472" y="2181340"/>
            <a:ext cx="70177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The first woman in space was called Valentina Tereshkova!</a:t>
            </a:r>
            <a:endParaRPr lang="en-GB" sz="4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556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72"/>
    </mc:Choice>
    <mc:Fallback>
      <p:transition spd="slow" advTm="19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xASsRmJV4pI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725278" y="616945"/>
            <a:ext cx="10655147" cy="576801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377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56"/>
    </mc:Choice>
    <mc:Fallback>
      <p:transition spd="slow" advTm="3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o avoid the folly of a US-China space race, the two competitors should  learn some Soviet-era cooperation | South China Morning Pos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771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242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665"/>
    </mc:Choice>
    <mc:Fallback>
      <p:transition spd="slow" advTm="756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011" y="980502"/>
            <a:ext cx="10614343" cy="448386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89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16"/>
    </mc:Choice>
    <mc:Fallback>
      <p:transition spd="slow" advTm="15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5537" y="471314"/>
            <a:ext cx="7205412" cy="5830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078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28"/>
    </mc:Choice>
    <mc:Fallback>
      <p:transition spd="slow" advTm="13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80</Words>
  <Application>Microsoft Office PowerPoint</Application>
  <PresentationFormat>Widescreen</PresentationFormat>
  <Paragraphs>34</Paragraphs>
  <Slides>15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user</cp:lastModifiedBy>
  <cp:revision>20</cp:revision>
  <dcterms:created xsi:type="dcterms:W3CDTF">2021-06-06T16:50:38Z</dcterms:created>
  <dcterms:modified xsi:type="dcterms:W3CDTF">2021-09-07T10:53:43Z</dcterms:modified>
</cp:coreProperties>
</file>