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7" r:id="rId3"/>
    <p:sldId id="257" r:id="rId4"/>
    <p:sldId id="276" r:id="rId5"/>
    <p:sldId id="279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7" r:id="rId14"/>
    <p:sldId id="27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93" d="100"/>
          <a:sy n="93" d="100"/>
        </p:scale>
        <p:origin x="30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E699A-4707-499E-90C4-88D9823D8563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B639E-85E1-4D8C-A921-DD611DCBD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590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BF09-22CC-4AA2-8BA0-31B0DDBF5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ECA98-8C26-461C-B618-6B06D95EC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B280E-3877-4A63-8913-372CC610A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ECD70-9716-4271-8CE2-2E5E76F5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E6EF0-0076-4F7D-90FE-E45D3842C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EBE0C-9C5C-4AFF-8BC5-582673008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25E38-AAF2-444E-9352-B889A8D2C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F9CEC-6EEC-498A-8045-E266FF98D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59B77-1757-4B7A-9B4E-D017B7F42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D3E86-F4A0-469D-9C41-FC9C4F14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203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ED947-B183-4A3C-B709-2162C64F0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E8DC7-46EF-4410-8B28-EE71EB713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0D949-D7E0-4D41-9B76-79B4FAF0F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211D7-D8FD-4660-B4B4-AF63BDED0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26745-1E3F-48B2-8240-BE807C92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172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9B87A-5C05-4A58-B06D-612F7FD3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5228F-52C2-49DF-8FF2-DB8D5852E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6C663-2DC3-4D63-BCC6-3030E68F4B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CDAB3F-1F99-4CFD-8244-7E50EAA6E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2C681-FE89-4486-8BD3-1593A08BE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E2903-A2F5-4739-AC85-692DFA2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5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39E6-A84A-4FD2-B71E-C917CC39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EE7D1-0162-443A-9B4F-18CC35352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43C11-3725-41A7-93FF-2D8FA54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8797E0-9164-47C0-90E0-745AAC55E2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D27788-B2BC-45FA-AB7A-CA473BCD9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8D4BD1-7CEB-46DF-B268-4E87A6755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400237-9C6C-4D8C-B8BA-41BF9ECE4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EEDB5-1278-4FDF-BF4F-E784EB662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0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A6D72-04F4-400C-98FD-9A3E58BB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3B1F90-2EE1-4C3A-A47C-881485D22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9D7142-6204-4492-B831-F6DBAFA1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ECF896-6002-47DD-80F7-46164CF1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9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3F6A60-831D-4F3F-A0F7-C4CA47585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D9BBD4-C429-4F8B-A3C7-ADC866DD4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8FC76-A1D2-4ADC-90AE-70B74546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7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98DB3-42DC-4242-AB8E-BFA729D8C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4AD1-911D-4F2B-86E3-071B53E85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A587E-72DC-4729-8CE7-804E45070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823794-4861-43ED-A966-1BFB5D08E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016D3-8ACD-49DB-B24C-2650A66C2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63B86-A30E-495C-B021-770A71C26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5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81737-65E5-47D9-8B73-723923533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6FFFE4-6798-47E5-9B6D-D0C870D10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340833-95A2-46FF-84E1-70C33D4BF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D2913-FC01-4D20-909C-7650C069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4F00C-E1E4-4CF1-B3E0-ACC42890B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5B40C-4A84-4F6F-89DF-597E5721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855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BFF2F-0E1C-49A9-9914-8AE8ADF35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AE07C5-AFE4-42B9-99A9-ACF639475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D14FA-ED5D-4AD5-AA3D-CCEDB846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92D9E-8547-4C0A-B940-C2BB4571B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4C9FC-0B61-4E58-A5CD-1A8729BD2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18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A77831-476A-431F-9DC7-23C2A555FE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0A3597-B6C3-4F34-BAC1-37389DD38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CA917-0524-4BF6-83C7-F2D07D50F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2AB68-B162-4BCA-959D-5381D477E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C1ED8-5877-45EF-8935-6C433B583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801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C1070-55BF-418C-BD3D-F87EBD54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EC41B-0E31-48C8-BAB5-75E18B3AC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B4826-6468-43EF-9207-75C7A3EFA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8DE5A-A292-473C-8E18-62B7572046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E21C7-E050-4042-AC1B-196A4CBB1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44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0A96-FDAD-4658-9DA9-41845A5A7F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400" b="1"/>
              <a:t>RAMJS Worship</a:t>
            </a:r>
            <a:r>
              <a:rPr lang="en-GB" sz="5400"/>
              <a:t> 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C6D3FD-5485-432C-B693-9EB7DB97B6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02458" y="4750893"/>
            <a:ext cx="4849459" cy="1147863"/>
          </a:xfrm>
        </p:spPr>
        <p:txBody>
          <a:bodyPr anchor="t">
            <a:normAutofit/>
          </a:bodyPr>
          <a:lstStyle/>
          <a:p>
            <a:pPr algn="l" fontAlgn="base"/>
            <a:r>
              <a:rPr lang="en-GB" sz="1900" dirty="0"/>
              <a:t>Theme: The Environment / Our World</a:t>
            </a:r>
          </a:p>
          <a:p>
            <a:pPr algn="l"/>
            <a:r>
              <a:rPr lang="en-GB" sz="1900" dirty="0"/>
              <a:t>Our Value: </a:t>
            </a:r>
            <a:r>
              <a:rPr lang="en-GB" sz="1900" b="1" dirty="0"/>
              <a:t>Respect</a:t>
            </a:r>
          </a:p>
        </p:txBody>
      </p:sp>
      <p:sp>
        <p:nvSpPr>
          <p:cNvPr id="13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D5FF30-2479-46C4-828A-DB619DFDB0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36" b="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7E018B8-437D-41FC-92FD-7C683A3688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81587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14092"/>
    </mc:Choice>
    <mc:Fallback xmlns="">
      <p:transition spd="slow" advTm="14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D60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D6EBDC-C0AB-4613-BE64-FDC7424834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2150" y="1676400"/>
            <a:ext cx="8267700" cy="35052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EF6529A-D6DC-407D-9EFD-563FF0998E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90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98"/>
    </mc:Choice>
    <mc:Fallback xmlns="">
      <p:transition spd="slow" advTm="246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8C5DDCD-27FF-4CF8-926A-93AEFBFD7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164062"/>
              </p:ext>
            </p:extLst>
          </p:nvPr>
        </p:nvGraphicFramePr>
        <p:xfrm>
          <a:off x="665203" y="643466"/>
          <a:ext cx="10861595" cy="5571068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0861595">
                  <a:extLst>
                    <a:ext uri="{9D8B030D-6E8A-4147-A177-3AD203B41FA5}">
                      <a16:colId xmlns:a16="http://schemas.microsoft.com/office/drawing/2014/main" val="3473628722"/>
                    </a:ext>
                  </a:extLst>
                </a:gridCol>
              </a:tblGrid>
              <a:tr h="7643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British Values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Worship Charter for behaviour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23548" marR="55491" marT="99403" marB="9503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290152"/>
                  </a:ext>
                </a:extLst>
              </a:tr>
              <a:tr h="480672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model our British Values in worship by displaying: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Tolerance: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do not dismiss the views or opinions on others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discuss things in a sensible and respectful way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Democracy: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join in and respond during worship to help influence the way our school works together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Individual Liberty: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free to have my own thoughts and make choices but I recognise that I am accountable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Mutual Respect: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that everyone is entitled to their own opinions as long as it does not promote extremism or cause offence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respect that everyone has a voice during worship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will listen to others as I would like to be listened to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Through engagement / sharing or ideas/ listening the opinions of others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Rule of Law: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understand school rules are used to mirror society’s laws and must be respected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there will be a consequence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Responsibility: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equally responsible for my learning as my teachers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responsible for my actions –Good or Bad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have a responsibility to promote and protect the wellbeing of others </a:t>
                      </a: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23548" marR="55491" marT="99403" marB="950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003557"/>
                  </a:ext>
                </a:extLst>
              </a:tr>
            </a:tbl>
          </a:graphicData>
        </a:graphic>
      </p:graphicFrame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BDBD46B-780E-459A-B5E9-2AD4BF156C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3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08"/>
    </mc:Choice>
    <mc:Fallback xmlns="">
      <p:transition spd="slow" advTm="22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305A09-2FC1-4E46-BF49-EEF5C2E04B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7568" y="1123527"/>
            <a:ext cx="8356859" cy="46048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F80FAC7-9AAF-4AF9-9FC7-F3F96DC383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684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999"/>
    </mc:Choice>
    <mc:Fallback>
      <p:transition spd="slow" advTm="1139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7C2CB0-61BA-4AF7-BB57-2675D73D64B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07" r="-1" b="-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261CBDB-061E-4F91-A320-2D916047B9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1596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13259"/>
    </mc:Choice>
    <mc:Fallback>
      <p:transition spd="slow" advTm="1132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A169D286-F4D7-4C8B-A6BD-D05384C7F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 6">
            <a:extLst>
              <a:ext uri="{FF2B5EF4-FFF2-40B4-BE49-F238E27FC236}">
                <a16:creationId xmlns:a16="http://schemas.microsoft.com/office/drawing/2014/main" id="{39E8235E-135E-4261-8F54-2B316E493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610728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7">
            <a:extLst>
              <a:ext uri="{FF2B5EF4-FFF2-40B4-BE49-F238E27FC236}">
                <a16:creationId xmlns:a16="http://schemas.microsoft.com/office/drawing/2014/main" id="{D4ED8EC3-4D57-4620-93CE-4E6661F09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343079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83BCB34A-2F40-4F41-8488-A134C1C15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5" y="340424"/>
            <a:ext cx="4630139" cy="5265795"/>
          </a:xfrm>
          <a:custGeom>
            <a:avLst/>
            <a:gdLst>
              <a:gd name="connsiteX0" fmla="*/ 0 w 4630139"/>
              <a:gd name="connsiteY0" fmla="*/ 0 h 5265795"/>
              <a:gd name="connsiteX1" fmla="*/ 4630139 w 4630139"/>
              <a:gd name="connsiteY1" fmla="*/ 0 h 5265795"/>
              <a:gd name="connsiteX2" fmla="*/ 4630139 w 4630139"/>
              <a:gd name="connsiteY2" fmla="*/ 5265795 h 5265795"/>
              <a:gd name="connsiteX3" fmla="*/ 0 w 4630139"/>
              <a:gd name="connsiteY3" fmla="*/ 5265795 h 526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0139" h="5265795">
                <a:moveTo>
                  <a:pt x="0" y="0"/>
                </a:moveTo>
                <a:lnTo>
                  <a:pt x="4630139" y="0"/>
                </a:lnTo>
                <a:lnTo>
                  <a:pt x="4630139" y="5265795"/>
                </a:lnTo>
                <a:lnTo>
                  <a:pt x="0" y="526579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447473-7515-454D-90C0-0130D5E4AF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376" y="1684963"/>
            <a:ext cx="3343202" cy="2590981"/>
          </a:xfrm>
          <a:prstGeom prst="rect">
            <a:avLst/>
          </a:prstGeom>
        </p:spPr>
      </p:pic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F78382DC-4207-465E-B379-1E16448AA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1780" y="1071563"/>
            <a:ext cx="7290218" cy="5242298"/>
          </a:xfrm>
          <a:custGeom>
            <a:avLst/>
            <a:gdLst>
              <a:gd name="connsiteX0" fmla="*/ 0 w 7290218"/>
              <a:gd name="connsiteY0" fmla="*/ 0 h 5242298"/>
              <a:gd name="connsiteX1" fmla="*/ 7290218 w 7290218"/>
              <a:gd name="connsiteY1" fmla="*/ 0 h 5242298"/>
              <a:gd name="connsiteX2" fmla="*/ 7290218 w 7290218"/>
              <a:gd name="connsiteY2" fmla="*/ 5242298 h 5242298"/>
              <a:gd name="connsiteX3" fmla="*/ 0 w 7290218"/>
              <a:gd name="connsiteY3" fmla="*/ 5242298 h 5242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90218" h="5242298">
                <a:moveTo>
                  <a:pt x="0" y="0"/>
                </a:moveTo>
                <a:lnTo>
                  <a:pt x="7290218" y="0"/>
                </a:lnTo>
                <a:lnTo>
                  <a:pt x="7290218" y="5242298"/>
                </a:lnTo>
                <a:lnTo>
                  <a:pt x="0" y="524229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3702C8-C746-43AD-9436-210E717BC4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5244" y="2477400"/>
            <a:ext cx="6020730" cy="244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7099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A169D286-F4D7-4C8B-A6BD-D05384C7F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6">
            <a:extLst>
              <a:ext uri="{FF2B5EF4-FFF2-40B4-BE49-F238E27FC236}">
                <a16:creationId xmlns:a16="http://schemas.microsoft.com/office/drawing/2014/main" id="{39E8235E-135E-4261-8F54-2B316E493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610728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7">
            <a:extLst>
              <a:ext uri="{FF2B5EF4-FFF2-40B4-BE49-F238E27FC236}">
                <a16:creationId xmlns:a16="http://schemas.microsoft.com/office/drawing/2014/main" id="{D4ED8EC3-4D57-4620-93CE-4E6661F09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343079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3BCB34A-2F40-4F41-8488-A134C1C15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5" y="340424"/>
            <a:ext cx="4630139" cy="5265795"/>
          </a:xfrm>
          <a:custGeom>
            <a:avLst/>
            <a:gdLst>
              <a:gd name="connsiteX0" fmla="*/ 0 w 4630139"/>
              <a:gd name="connsiteY0" fmla="*/ 0 h 5265795"/>
              <a:gd name="connsiteX1" fmla="*/ 4630139 w 4630139"/>
              <a:gd name="connsiteY1" fmla="*/ 0 h 5265795"/>
              <a:gd name="connsiteX2" fmla="*/ 4630139 w 4630139"/>
              <a:gd name="connsiteY2" fmla="*/ 5265795 h 5265795"/>
              <a:gd name="connsiteX3" fmla="*/ 0 w 4630139"/>
              <a:gd name="connsiteY3" fmla="*/ 5265795 h 526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0139" h="5265795">
                <a:moveTo>
                  <a:pt x="0" y="0"/>
                </a:moveTo>
                <a:lnTo>
                  <a:pt x="4630139" y="0"/>
                </a:lnTo>
                <a:lnTo>
                  <a:pt x="4630139" y="5265795"/>
                </a:lnTo>
                <a:lnTo>
                  <a:pt x="0" y="526579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822A4E-2E87-4745-A549-55F3F311BD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376" y="1134425"/>
            <a:ext cx="3343202" cy="3692057"/>
          </a:xfrm>
          <a:prstGeom prst="rect">
            <a:avLst/>
          </a:prstGeom>
        </p:spPr>
      </p:pic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78382DC-4207-465E-B379-1E16448AA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1780" y="1071563"/>
            <a:ext cx="7290218" cy="5242298"/>
          </a:xfrm>
          <a:custGeom>
            <a:avLst/>
            <a:gdLst>
              <a:gd name="connsiteX0" fmla="*/ 0 w 7290218"/>
              <a:gd name="connsiteY0" fmla="*/ 0 h 5242298"/>
              <a:gd name="connsiteX1" fmla="*/ 7290218 w 7290218"/>
              <a:gd name="connsiteY1" fmla="*/ 0 h 5242298"/>
              <a:gd name="connsiteX2" fmla="*/ 7290218 w 7290218"/>
              <a:gd name="connsiteY2" fmla="*/ 5242298 h 5242298"/>
              <a:gd name="connsiteX3" fmla="*/ 0 w 7290218"/>
              <a:gd name="connsiteY3" fmla="*/ 5242298 h 5242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90218" h="5242298">
                <a:moveTo>
                  <a:pt x="0" y="0"/>
                </a:moveTo>
                <a:lnTo>
                  <a:pt x="7290218" y="0"/>
                </a:lnTo>
                <a:lnTo>
                  <a:pt x="7290218" y="5242298"/>
                </a:lnTo>
                <a:lnTo>
                  <a:pt x="0" y="524229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E2FD41-9761-4A56-9257-D2F0D6FD05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5244" y="2300584"/>
            <a:ext cx="6020730" cy="2796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2331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A169D286-F4D7-4C8B-A6BD-D05384C7F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6">
            <a:extLst>
              <a:ext uri="{FF2B5EF4-FFF2-40B4-BE49-F238E27FC236}">
                <a16:creationId xmlns:a16="http://schemas.microsoft.com/office/drawing/2014/main" id="{39E8235E-135E-4261-8F54-2B316E493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610728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7">
            <a:extLst>
              <a:ext uri="{FF2B5EF4-FFF2-40B4-BE49-F238E27FC236}">
                <a16:creationId xmlns:a16="http://schemas.microsoft.com/office/drawing/2014/main" id="{D4ED8EC3-4D57-4620-93CE-4E6661F09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343079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3BCB34A-2F40-4F41-8488-A134C1C15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5" y="340424"/>
            <a:ext cx="4630139" cy="5265795"/>
          </a:xfrm>
          <a:custGeom>
            <a:avLst/>
            <a:gdLst>
              <a:gd name="connsiteX0" fmla="*/ 0 w 4630139"/>
              <a:gd name="connsiteY0" fmla="*/ 0 h 5265795"/>
              <a:gd name="connsiteX1" fmla="*/ 4630139 w 4630139"/>
              <a:gd name="connsiteY1" fmla="*/ 0 h 5265795"/>
              <a:gd name="connsiteX2" fmla="*/ 4630139 w 4630139"/>
              <a:gd name="connsiteY2" fmla="*/ 5265795 h 5265795"/>
              <a:gd name="connsiteX3" fmla="*/ 0 w 4630139"/>
              <a:gd name="connsiteY3" fmla="*/ 5265795 h 526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0139" h="5265795">
                <a:moveTo>
                  <a:pt x="0" y="0"/>
                </a:moveTo>
                <a:lnTo>
                  <a:pt x="4630139" y="0"/>
                </a:lnTo>
                <a:lnTo>
                  <a:pt x="4630139" y="5265795"/>
                </a:lnTo>
                <a:lnTo>
                  <a:pt x="0" y="526579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4E4830-AB6F-4DDE-896E-11EEA57F2E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376" y="2010926"/>
            <a:ext cx="3343202" cy="1939056"/>
          </a:xfrm>
          <a:prstGeom prst="rect">
            <a:avLst/>
          </a:prstGeom>
        </p:spPr>
      </p:pic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78382DC-4207-465E-B379-1E16448AA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1780" y="1071563"/>
            <a:ext cx="7290218" cy="5242298"/>
          </a:xfrm>
          <a:custGeom>
            <a:avLst/>
            <a:gdLst>
              <a:gd name="connsiteX0" fmla="*/ 0 w 7290218"/>
              <a:gd name="connsiteY0" fmla="*/ 0 h 5242298"/>
              <a:gd name="connsiteX1" fmla="*/ 7290218 w 7290218"/>
              <a:gd name="connsiteY1" fmla="*/ 0 h 5242298"/>
              <a:gd name="connsiteX2" fmla="*/ 7290218 w 7290218"/>
              <a:gd name="connsiteY2" fmla="*/ 5242298 h 5242298"/>
              <a:gd name="connsiteX3" fmla="*/ 0 w 7290218"/>
              <a:gd name="connsiteY3" fmla="*/ 5242298 h 5242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90218" h="5242298">
                <a:moveTo>
                  <a:pt x="0" y="0"/>
                </a:moveTo>
                <a:lnTo>
                  <a:pt x="7290218" y="0"/>
                </a:lnTo>
                <a:lnTo>
                  <a:pt x="7290218" y="5242298"/>
                </a:lnTo>
                <a:lnTo>
                  <a:pt x="0" y="524229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A03532-E6D8-414C-80CB-4E86421A2C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5244" y="2328600"/>
            <a:ext cx="6020730" cy="2739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221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A169D286-F4D7-4C8B-A6BD-D05384C7F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6">
            <a:extLst>
              <a:ext uri="{FF2B5EF4-FFF2-40B4-BE49-F238E27FC236}">
                <a16:creationId xmlns:a16="http://schemas.microsoft.com/office/drawing/2014/main" id="{39E8235E-135E-4261-8F54-2B316E493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610728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7">
            <a:extLst>
              <a:ext uri="{FF2B5EF4-FFF2-40B4-BE49-F238E27FC236}">
                <a16:creationId xmlns:a16="http://schemas.microsoft.com/office/drawing/2014/main" id="{D4ED8EC3-4D57-4620-93CE-4E6661F09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343079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3BCB34A-2F40-4F41-8488-A134C1C15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5" y="340424"/>
            <a:ext cx="4630139" cy="5265795"/>
          </a:xfrm>
          <a:custGeom>
            <a:avLst/>
            <a:gdLst>
              <a:gd name="connsiteX0" fmla="*/ 0 w 4630139"/>
              <a:gd name="connsiteY0" fmla="*/ 0 h 5265795"/>
              <a:gd name="connsiteX1" fmla="*/ 4630139 w 4630139"/>
              <a:gd name="connsiteY1" fmla="*/ 0 h 5265795"/>
              <a:gd name="connsiteX2" fmla="*/ 4630139 w 4630139"/>
              <a:gd name="connsiteY2" fmla="*/ 5265795 h 5265795"/>
              <a:gd name="connsiteX3" fmla="*/ 0 w 4630139"/>
              <a:gd name="connsiteY3" fmla="*/ 5265795 h 526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0139" h="5265795">
                <a:moveTo>
                  <a:pt x="0" y="0"/>
                </a:moveTo>
                <a:lnTo>
                  <a:pt x="4630139" y="0"/>
                </a:lnTo>
                <a:lnTo>
                  <a:pt x="4630139" y="5265795"/>
                </a:lnTo>
                <a:lnTo>
                  <a:pt x="0" y="526579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34AD11-DC23-42CD-AD6E-8AC63BE3BE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376" y="1761578"/>
            <a:ext cx="3343202" cy="2437751"/>
          </a:xfrm>
          <a:prstGeom prst="rect">
            <a:avLst/>
          </a:prstGeom>
        </p:spPr>
      </p:pic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78382DC-4207-465E-B379-1E16448AA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1780" y="1071563"/>
            <a:ext cx="7290218" cy="5242298"/>
          </a:xfrm>
          <a:custGeom>
            <a:avLst/>
            <a:gdLst>
              <a:gd name="connsiteX0" fmla="*/ 0 w 7290218"/>
              <a:gd name="connsiteY0" fmla="*/ 0 h 5242298"/>
              <a:gd name="connsiteX1" fmla="*/ 7290218 w 7290218"/>
              <a:gd name="connsiteY1" fmla="*/ 0 h 5242298"/>
              <a:gd name="connsiteX2" fmla="*/ 7290218 w 7290218"/>
              <a:gd name="connsiteY2" fmla="*/ 5242298 h 5242298"/>
              <a:gd name="connsiteX3" fmla="*/ 0 w 7290218"/>
              <a:gd name="connsiteY3" fmla="*/ 5242298 h 5242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90218" h="5242298">
                <a:moveTo>
                  <a:pt x="0" y="0"/>
                </a:moveTo>
                <a:lnTo>
                  <a:pt x="7290218" y="0"/>
                </a:lnTo>
                <a:lnTo>
                  <a:pt x="7290218" y="5242298"/>
                </a:lnTo>
                <a:lnTo>
                  <a:pt x="0" y="524229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3E2B1D-7C12-44F4-BD23-5EB422075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5244" y="2425685"/>
            <a:ext cx="6020730" cy="2545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6899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A169D286-F4D7-4C8B-A6BD-D05384C7F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6">
            <a:extLst>
              <a:ext uri="{FF2B5EF4-FFF2-40B4-BE49-F238E27FC236}">
                <a16:creationId xmlns:a16="http://schemas.microsoft.com/office/drawing/2014/main" id="{39E8235E-135E-4261-8F54-2B316E493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610728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7">
            <a:extLst>
              <a:ext uri="{FF2B5EF4-FFF2-40B4-BE49-F238E27FC236}">
                <a16:creationId xmlns:a16="http://schemas.microsoft.com/office/drawing/2014/main" id="{D4ED8EC3-4D57-4620-93CE-4E6661F09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343079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3BCB34A-2F40-4F41-8488-A134C1C15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5" y="340424"/>
            <a:ext cx="4630139" cy="5265795"/>
          </a:xfrm>
          <a:custGeom>
            <a:avLst/>
            <a:gdLst>
              <a:gd name="connsiteX0" fmla="*/ 0 w 4630139"/>
              <a:gd name="connsiteY0" fmla="*/ 0 h 5265795"/>
              <a:gd name="connsiteX1" fmla="*/ 4630139 w 4630139"/>
              <a:gd name="connsiteY1" fmla="*/ 0 h 5265795"/>
              <a:gd name="connsiteX2" fmla="*/ 4630139 w 4630139"/>
              <a:gd name="connsiteY2" fmla="*/ 5265795 h 5265795"/>
              <a:gd name="connsiteX3" fmla="*/ 0 w 4630139"/>
              <a:gd name="connsiteY3" fmla="*/ 5265795 h 526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0139" h="5265795">
                <a:moveTo>
                  <a:pt x="0" y="0"/>
                </a:moveTo>
                <a:lnTo>
                  <a:pt x="4630139" y="0"/>
                </a:lnTo>
                <a:lnTo>
                  <a:pt x="4630139" y="5265795"/>
                </a:lnTo>
                <a:lnTo>
                  <a:pt x="0" y="526579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98C6FC-EB7D-4F8D-A309-ED5699A3AF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376" y="1037090"/>
            <a:ext cx="3343202" cy="3886728"/>
          </a:xfrm>
          <a:prstGeom prst="rect">
            <a:avLst/>
          </a:prstGeom>
        </p:spPr>
      </p:pic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78382DC-4207-465E-B379-1E16448AA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1780" y="1071563"/>
            <a:ext cx="7290218" cy="5242298"/>
          </a:xfrm>
          <a:custGeom>
            <a:avLst/>
            <a:gdLst>
              <a:gd name="connsiteX0" fmla="*/ 0 w 7290218"/>
              <a:gd name="connsiteY0" fmla="*/ 0 h 5242298"/>
              <a:gd name="connsiteX1" fmla="*/ 7290218 w 7290218"/>
              <a:gd name="connsiteY1" fmla="*/ 0 h 5242298"/>
              <a:gd name="connsiteX2" fmla="*/ 7290218 w 7290218"/>
              <a:gd name="connsiteY2" fmla="*/ 5242298 h 5242298"/>
              <a:gd name="connsiteX3" fmla="*/ 0 w 7290218"/>
              <a:gd name="connsiteY3" fmla="*/ 5242298 h 5242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90218" h="5242298">
                <a:moveTo>
                  <a:pt x="0" y="0"/>
                </a:moveTo>
                <a:lnTo>
                  <a:pt x="7290218" y="0"/>
                </a:lnTo>
                <a:lnTo>
                  <a:pt x="7290218" y="5242298"/>
                </a:lnTo>
                <a:lnTo>
                  <a:pt x="0" y="524229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624B9D-3E2B-44E3-81C2-4D85230263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5244" y="2473872"/>
            <a:ext cx="6020730" cy="2449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655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A169D286-F4D7-4C8B-A6BD-D05384C7F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6">
            <a:extLst>
              <a:ext uri="{FF2B5EF4-FFF2-40B4-BE49-F238E27FC236}">
                <a16:creationId xmlns:a16="http://schemas.microsoft.com/office/drawing/2014/main" id="{39E8235E-135E-4261-8F54-2B316E493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610728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7">
            <a:extLst>
              <a:ext uri="{FF2B5EF4-FFF2-40B4-BE49-F238E27FC236}">
                <a16:creationId xmlns:a16="http://schemas.microsoft.com/office/drawing/2014/main" id="{D4ED8EC3-4D57-4620-93CE-4E6661F09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343079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3BCB34A-2F40-4F41-8488-A134C1C15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5" y="340424"/>
            <a:ext cx="4630139" cy="5265795"/>
          </a:xfrm>
          <a:custGeom>
            <a:avLst/>
            <a:gdLst>
              <a:gd name="connsiteX0" fmla="*/ 0 w 4630139"/>
              <a:gd name="connsiteY0" fmla="*/ 0 h 5265795"/>
              <a:gd name="connsiteX1" fmla="*/ 4630139 w 4630139"/>
              <a:gd name="connsiteY1" fmla="*/ 0 h 5265795"/>
              <a:gd name="connsiteX2" fmla="*/ 4630139 w 4630139"/>
              <a:gd name="connsiteY2" fmla="*/ 5265795 h 5265795"/>
              <a:gd name="connsiteX3" fmla="*/ 0 w 4630139"/>
              <a:gd name="connsiteY3" fmla="*/ 5265795 h 526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0139" h="5265795">
                <a:moveTo>
                  <a:pt x="0" y="0"/>
                </a:moveTo>
                <a:lnTo>
                  <a:pt x="4630139" y="0"/>
                </a:lnTo>
                <a:lnTo>
                  <a:pt x="4630139" y="5265795"/>
                </a:lnTo>
                <a:lnTo>
                  <a:pt x="0" y="526579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823EC6-CA14-4FD8-A73B-044C8C3835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376" y="1841958"/>
            <a:ext cx="3343202" cy="2276991"/>
          </a:xfrm>
          <a:prstGeom prst="rect">
            <a:avLst/>
          </a:prstGeom>
        </p:spPr>
      </p:pic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78382DC-4207-465E-B379-1E16448AA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1780" y="1071563"/>
            <a:ext cx="7290218" cy="5242298"/>
          </a:xfrm>
          <a:custGeom>
            <a:avLst/>
            <a:gdLst>
              <a:gd name="connsiteX0" fmla="*/ 0 w 7290218"/>
              <a:gd name="connsiteY0" fmla="*/ 0 h 5242298"/>
              <a:gd name="connsiteX1" fmla="*/ 7290218 w 7290218"/>
              <a:gd name="connsiteY1" fmla="*/ 0 h 5242298"/>
              <a:gd name="connsiteX2" fmla="*/ 7290218 w 7290218"/>
              <a:gd name="connsiteY2" fmla="*/ 5242298 h 5242298"/>
              <a:gd name="connsiteX3" fmla="*/ 0 w 7290218"/>
              <a:gd name="connsiteY3" fmla="*/ 5242298 h 5242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90218" h="5242298">
                <a:moveTo>
                  <a:pt x="0" y="0"/>
                </a:moveTo>
                <a:lnTo>
                  <a:pt x="7290218" y="0"/>
                </a:lnTo>
                <a:lnTo>
                  <a:pt x="7290218" y="5242298"/>
                </a:lnTo>
                <a:lnTo>
                  <a:pt x="0" y="524229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7E18D6-EE51-4F5B-841B-ED3519BF47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5244" y="2143078"/>
            <a:ext cx="6020730" cy="3111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3605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ACBD85E-A404-45CB-B532-1039E479D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167675" y="-3167677"/>
            <a:ext cx="5856341" cy="12191695"/>
          </a:xfrm>
          <a:custGeom>
            <a:avLst/>
            <a:gdLst>
              <a:gd name="connsiteX0" fmla="*/ 0 w 5856341"/>
              <a:gd name="connsiteY0" fmla="*/ 12191695 h 12191695"/>
              <a:gd name="connsiteX1" fmla="*/ 0 w 5856341"/>
              <a:gd name="connsiteY1" fmla="*/ 0 h 12191695"/>
              <a:gd name="connsiteX2" fmla="*/ 243849 w 5856341"/>
              <a:gd name="connsiteY2" fmla="*/ 0 h 12191695"/>
              <a:gd name="connsiteX3" fmla="*/ 505121 w 5856341"/>
              <a:gd name="connsiteY3" fmla="*/ 0 h 12191695"/>
              <a:gd name="connsiteX4" fmla="*/ 723207 w 5856341"/>
              <a:gd name="connsiteY4" fmla="*/ 0 h 12191695"/>
              <a:gd name="connsiteX5" fmla="*/ 755828 w 5856341"/>
              <a:gd name="connsiteY5" fmla="*/ 0 h 12191695"/>
              <a:gd name="connsiteX6" fmla="*/ 1411868 w 5856341"/>
              <a:gd name="connsiteY6" fmla="*/ 0 h 12191695"/>
              <a:gd name="connsiteX7" fmla="*/ 1421034 w 5856341"/>
              <a:gd name="connsiteY7" fmla="*/ 0 h 12191695"/>
              <a:gd name="connsiteX8" fmla="*/ 1515206 w 5856341"/>
              <a:gd name="connsiteY8" fmla="*/ 0 h 12191695"/>
              <a:gd name="connsiteX9" fmla="*/ 2636151 w 5856341"/>
              <a:gd name="connsiteY9" fmla="*/ 0 h 12191695"/>
              <a:gd name="connsiteX10" fmla="*/ 4637890 w 5856341"/>
              <a:gd name="connsiteY10" fmla="*/ 0 h 12191695"/>
              <a:gd name="connsiteX11" fmla="*/ 4654499 w 5856341"/>
              <a:gd name="connsiteY11" fmla="*/ 26661 h 12191695"/>
              <a:gd name="connsiteX12" fmla="*/ 5856341 w 5856341"/>
              <a:gd name="connsiteY12" fmla="*/ 6438338 h 12191695"/>
              <a:gd name="connsiteX13" fmla="*/ 4449211 w 5856341"/>
              <a:gd name="connsiteY13" fmla="*/ 11332719 h 12191695"/>
              <a:gd name="connsiteX14" fmla="*/ 4061349 w 5856341"/>
              <a:gd name="connsiteY14" fmla="*/ 12054097 h 12191695"/>
              <a:gd name="connsiteX15" fmla="*/ 3977450 w 5856341"/>
              <a:gd name="connsiteY15" fmla="*/ 12191695 h 12191695"/>
              <a:gd name="connsiteX16" fmla="*/ 2636151 w 5856341"/>
              <a:gd name="connsiteY16" fmla="*/ 12191695 h 12191695"/>
              <a:gd name="connsiteX17" fmla="*/ 1421034 w 5856341"/>
              <a:gd name="connsiteY17" fmla="*/ 12191695 h 12191695"/>
              <a:gd name="connsiteX18" fmla="*/ 1411868 w 5856341"/>
              <a:gd name="connsiteY18" fmla="*/ 12191695 h 12191695"/>
              <a:gd name="connsiteX19" fmla="*/ 1283685 w 5856341"/>
              <a:gd name="connsiteY19" fmla="*/ 12191695 h 12191695"/>
              <a:gd name="connsiteX20" fmla="*/ 755828 w 5856341"/>
              <a:gd name="connsiteY20" fmla="*/ 12191695 h 12191695"/>
              <a:gd name="connsiteX21" fmla="*/ 723207 w 5856341"/>
              <a:gd name="connsiteY21" fmla="*/ 12191695 h 12191695"/>
              <a:gd name="connsiteX22" fmla="*/ 505121 w 5856341"/>
              <a:gd name="connsiteY22" fmla="*/ 12191695 h 12191695"/>
              <a:gd name="connsiteX23" fmla="*/ 243849 w 5856341"/>
              <a:gd name="connsiteY23" fmla="*/ 12191695 h 12191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856341" h="12191695">
                <a:moveTo>
                  <a:pt x="0" y="12191695"/>
                </a:moveTo>
                <a:lnTo>
                  <a:pt x="0" y="0"/>
                </a:lnTo>
                <a:lnTo>
                  <a:pt x="243849" y="0"/>
                </a:lnTo>
                <a:lnTo>
                  <a:pt x="505121" y="0"/>
                </a:lnTo>
                <a:lnTo>
                  <a:pt x="723207" y="0"/>
                </a:lnTo>
                <a:lnTo>
                  <a:pt x="755828" y="0"/>
                </a:lnTo>
                <a:lnTo>
                  <a:pt x="1411868" y="0"/>
                </a:lnTo>
                <a:lnTo>
                  <a:pt x="1421034" y="0"/>
                </a:lnTo>
                <a:lnTo>
                  <a:pt x="1515206" y="0"/>
                </a:lnTo>
                <a:lnTo>
                  <a:pt x="2636151" y="0"/>
                </a:lnTo>
                <a:lnTo>
                  <a:pt x="4637890" y="0"/>
                </a:lnTo>
                <a:lnTo>
                  <a:pt x="4654499" y="26661"/>
                </a:lnTo>
                <a:cubicBezTo>
                  <a:pt x="5425621" y="1341551"/>
                  <a:pt x="5856341" y="3721137"/>
                  <a:pt x="5856341" y="6438338"/>
                </a:cubicBezTo>
                <a:cubicBezTo>
                  <a:pt x="5856341" y="8833790"/>
                  <a:pt x="5159120" y="9960353"/>
                  <a:pt x="4449211" y="11332719"/>
                </a:cubicBezTo>
                <a:cubicBezTo>
                  <a:pt x="4319934" y="11582638"/>
                  <a:pt x="4191839" y="11827452"/>
                  <a:pt x="4061349" y="12054097"/>
                </a:cubicBezTo>
                <a:lnTo>
                  <a:pt x="3977450" y="12191695"/>
                </a:lnTo>
                <a:lnTo>
                  <a:pt x="2636151" y="12191695"/>
                </a:lnTo>
                <a:lnTo>
                  <a:pt x="1421034" y="12191695"/>
                </a:lnTo>
                <a:lnTo>
                  <a:pt x="1411868" y="12191695"/>
                </a:lnTo>
                <a:lnTo>
                  <a:pt x="1283685" y="12191695"/>
                </a:lnTo>
                <a:lnTo>
                  <a:pt x="755828" y="12191695"/>
                </a:lnTo>
                <a:lnTo>
                  <a:pt x="723207" y="12191695"/>
                </a:lnTo>
                <a:lnTo>
                  <a:pt x="505121" y="12191695"/>
                </a:lnTo>
                <a:lnTo>
                  <a:pt x="243849" y="12191695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B1626B1-BAC7-4893-A5AC-620597685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146277" y="-874927"/>
            <a:ext cx="1899138" cy="12191695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64E9910-51FE-45BF-973D-9D2401FD3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143758" y="-1037574"/>
            <a:ext cx="1904176" cy="12191695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D3314EB-F33B-45E3-83A8-5BE4F6069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953" y="1274316"/>
            <a:ext cx="4094960" cy="299703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0F11997-3FC5-4E0A-9FB9-85EEF558AD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6322" y="1773382"/>
            <a:ext cx="6476700" cy="2343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445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893D6C92-1CEF-487C-A27F-3B4EBCF50D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5088" y="1123527"/>
            <a:ext cx="6521819" cy="46048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D5D61F0-F036-4C9E-97A9-CE993A55EE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921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624"/>
    </mc:Choice>
    <mc:Fallback>
      <p:transition spd="slow" advTm="110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EC963D-7633-4C06-9A60-47772545B5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7491" y="1123527"/>
            <a:ext cx="5337012" cy="46048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95C0882-E6F7-4353-A66A-AE2CFE7CA4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168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08"/>
    </mc:Choice>
    <mc:Fallback>
      <p:transition spd="slow" advTm="7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1722</TotalTime>
  <Words>218</Words>
  <Application>Microsoft Office PowerPoint</Application>
  <PresentationFormat>Widescreen</PresentationFormat>
  <Paragraphs>28</Paragraphs>
  <Slides>14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Meiryo</vt:lpstr>
      <vt:lpstr>Arial</vt:lpstr>
      <vt:lpstr>Calibri</vt:lpstr>
      <vt:lpstr>Calibri Light</vt:lpstr>
      <vt:lpstr>Office Theme</vt:lpstr>
      <vt:lpstr>RAMJS Worship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RAMJS Worship</dc:title>
  <dc:creator>Fran  Nickson</dc:creator>
  <cp:lastModifiedBy>Fran  Nickson</cp:lastModifiedBy>
  <cp:revision>26</cp:revision>
  <dcterms:created xsi:type="dcterms:W3CDTF">2021-06-06T16:50:38Z</dcterms:created>
  <dcterms:modified xsi:type="dcterms:W3CDTF">2021-06-25T10:29:50Z</dcterms:modified>
</cp:coreProperties>
</file>