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>
        <p:scale>
          <a:sx n="65" d="100"/>
          <a:sy n="65" d="100"/>
        </p:scale>
        <p:origin x="-13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AFTBBKIX76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752FD7-76EF-4EBF-8807-5A08A9C8EA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>
                <a:cs typeface="Calibri Light"/>
              </a:rPr>
              <a:t>Random</a:t>
            </a:r>
            <a:r>
              <a:rPr lang="tr-TR" dirty="0">
                <a:cs typeface="Calibri Light"/>
              </a:rPr>
              <a:t> </a:t>
            </a:r>
            <a:r>
              <a:rPr lang="tr-TR" dirty="0" err="1">
                <a:cs typeface="Calibri Light"/>
              </a:rPr>
              <a:t>Acts</a:t>
            </a:r>
            <a:r>
              <a:rPr lang="tr-TR" dirty="0">
                <a:cs typeface="Calibri Light"/>
              </a:rPr>
              <a:t> of </a:t>
            </a:r>
            <a:r>
              <a:rPr lang="tr-TR" dirty="0" err="1">
                <a:cs typeface="Calibri Light"/>
              </a:rPr>
              <a:t>Kindness</a:t>
            </a:r>
            <a:endParaRPr lang="tr-TR" dirty="0" err="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4C8D8C1-1062-49B2-BB56-D9F8E5DA6E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2868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">
            <a:extLst>
              <a:ext uri="{FF2B5EF4-FFF2-40B4-BE49-F238E27FC236}">
                <a16:creationId xmlns:a16="http://schemas.microsoft.com/office/drawing/2014/main" xmlns="" id="{2DAE3342-9DFC-49D4-B09C-25E3107693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E49E0D20-8423-4612-99A5-14AEF8F6BB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57C2C108-5A30-48CA-9203-56747AEB7B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1A343912-2EFC-408E-A862-5C9BF108DC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A50D1CF-9DAE-4CF6-B829-E66CEE9D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xmlns="" id="{FE5799A4-0568-433E-BF41-752CF516AC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CDBB86ED-F16F-4C28-BDD5-72D771176F7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3347939E-8B76-4CFC-B2EC-63A7E22783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FA1DD132-02E4-4CD3-B496-BFF924558A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xmlns="" id="{710BDA52-A7D7-4E4E-9F36-EC8F983EAF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xmlns="" id="{B1BDF852-319F-42B8-9A50-7C9A9387CD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xmlns="" id="{3AACE376-C01E-4F1F-91B7-39D0274BFE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xmlns="" id="{7F612F4C-050E-459D-9771-ED088374A5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xmlns="" id="{94E4211B-3E41-4905-8F4E-76811B9E57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xmlns="" id="{6AEC87EE-0CB8-43DE-8FEB-4586A92E80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xmlns="" id="{277C1C5D-7BDC-47E4-8B81-C3C4AE949B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xmlns="" id="{7A2A6EF8-9768-4478-9CD3-DFA547CEFC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1">
              <a:extLst>
                <a:ext uri="{FF2B5EF4-FFF2-40B4-BE49-F238E27FC236}">
                  <a16:creationId xmlns:a16="http://schemas.microsoft.com/office/drawing/2014/main" xmlns="" id="{1FD9091C-E8FA-4ADA-937F-A74426ED1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xmlns="" id="{B69923E7-63C4-47CE-956E-09D384D4FE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xmlns="" id="{A2576784-872E-494C-A041-0E346226B7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" name="Group 29">
            <a:extLst>
              <a:ext uri="{FF2B5EF4-FFF2-40B4-BE49-F238E27FC236}">
                <a16:creationId xmlns:a16="http://schemas.microsoft.com/office/drawing/2014/main" xmlns="" id="{B54F73D8-62C2-4127-9D19-01219BBB99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CFD8CA02-9BE5-4B82-8129-6EF6184024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xmlns="" id="{01515E68-030C-4313-B300-35253163D3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1937725F-1DDF-4225-937E-106DBB047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" name="Rectangle 34">
            <a:extLst>
              <a:ext uri="{FF2B5EF4-FFF2-40B4-BE49-F238E27FC236}">
                <a16:creationId xmlns:a16="http://schemas.microsoft.com/office/drawing/2014/main" xmlns="" id="{8334A2EF-69D9-41C1-9876-91D7FCF7C3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6">
            <a:extLst>
              <a:ext uri="{FF2B5EF4-FFF2-40B4-BE49-F238E27FC236}">
                <a16:creationId xmlns:a16="http://schemas.microsoft.com/office/drawing/2014/main" xmlns="" id="{874C0C03-1202-4DC9-BA33-998DDFB3FB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xmlns="" id="{60BF984B-F4C1-4BF0-B296-72CAD8814B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xmlns="" id="{2E887C16-A8CC-48BD-A34B-69B5D14BE1B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xmlns="" id="{1194B805-0CE2-4FD6-804E-2771E18BB4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xmlns="" id="{96000EBD-113B-4BB5-94F2-B2C9610948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9">
              <a:extLst>
                <a:ext uri="{FF2B5EF4-FFF2-40B4-BE49-F238E27FC236}">
                  <a16:creationId xmlns:a16="http://schemas.microsoft.com/office/drawing/2014/main" xmlns="" id="{C2C37892-BF6A-4DDB-BAA9-48B6A051E9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">
              <a:extLst>
                <a:ext uri="{FF2B5EF4-FFF2-40B4-BE49-F238E27FC236}">
                  <a16:creationId xmlns:a16="http://schemas.microsoft.com/office/drawing/2014/main" xmlns="" id="{B3A53A2B-EB9B-4318-A7F9-E371D211E7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xmlns="" id="{59001F5F-9338-43E1-BB4B-21C681CA20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xmlns="" id="{24781ABE-347F-40E9-9BB2-3E35C8F153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xmlns="" id="{6D8A7767-4D16-4AB7-8277-D66FEC7F74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xmlns="" id="{1B7D649D-9559-4E1D-937A-3519483502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xmlns="" id="{45AA5D21-8C7B-4C77-815C-C3A8EA0A58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xmlns="" id="{D7A46675-AA96-41DB-B9DB-CAA471A207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xmlns="" id="{82090F8A-ECF2-423C-98D0-8EF2262203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xmlns="" id="{EA5DE46B-A4BE-407F-835A-693D3E979E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xmlns="" id="{429E4297-5489-465D-A6D7-03BD468E05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xmlns="" id="{69A4CFA1-B603-453B-AC53-49E8A8DF7E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xmlns="" id="{7A997EDF-8927-490B-AD5F-046317B8B2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xmlns="" id="{3C91BE84-B1A4-4592-A942-2C72C86DD8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3">
              <a:extLst>
                <a:ext uri="{FF2B5EF4-FFF2-40B4-BE49-F238E27FC236}">
                  <a16:creationId xmlns:a16="http://schemas.microsoft.com/office/drawing/2014/main" xmlns="" id="{A0AAA5CD-6E44-429A-91FA-D650BAF9EE4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7140CE-9EC8-4BE8-A20F-61F1D00E4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663" y="1455611"/>
            <a:ext cx="3849624" cy="2312521"/>
          </a:xfrm>
        </p:spPr>
        <p:txBody>
          <a:bodyPr vert="horz" lIns="228600" tIns="228600" rIns="228600" bIns="0" rtlCol="0" anchor="b">
            <a:normAutofit/>
          </a:bodyPr>
          <a:lstStyle/>
          <a:p>
            <a:pPr algn="l">
              <a:lnSpc>
                <a:spcPct val="80000"/>
              </a:lnSpc>
            </a:pPr>
            <a:r>
              <a:rPr lang="en-US" sz="2800" dirty="0">
                <a:solidFill>
                  <a:schemeClr val="tx2"/>
                </a:solidFill>
              </a:rPr>
              <a:t>A random act of kindness is doing something without expecting a reward, for no reason at all, just to make someone else feel better!</a:t>
            </a:r>
          </a:p>
        </p:txBody>
      </p:sp>
      <p:sp>
        <p:nvSpPr>
          <p:cNvPr id="34" name="Rectangle 57">
            <a:extLst>
              <a:ext uri="{FF2B5EF4-FFF2-40B4-BE49-F238E27FC236}">
                <a16:creationId xmlns:a16="http://schemas.microsoft.com/office/drawing/2014/main" xmlns="" id="{C8CA0C52-5ACA-4F17-AA4A-312E0E1109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F75C35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F871A81E-BA1E-470C-8BEE-656F8F851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71" r="24660" b="-1"/>
          <a:stretch/>
        </p:blipFill>
        <p:spPr>
          <a:xfrm>
            <a:off x="972115" y="960214"/>
            <a:ext cx="5641848" cy="4919472"/>
          </a:xfrm>
          <a:prstGeom prst="rect">
            <a:avLst/>
          </a:prstGeom>
          <a:ln w="12700">
            <a:noFill/>
          </a:ln>
        </p:spPr>
      </p:pic>
      <p:sp>
        <p:nvSpPr>
          <p:cNvPr id="36" name="Isosceles Triangle 39">
            <a:extLst>
              <a:ext uri="{FF2B5EF4-FFF2-40B4-BE49-F238E27FC236}">
                <a16:creationId xmlns:a16="http://schemas.microsoft.com/office/drawing/2014/main" xmlns="" id="{4F37E7FB-7372-47E3-914E-7CF7E94B1C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6750273" y="3291386"/>
            <a:ext cx="407233" cy="35106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66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hlinkClick r:id="" action="ppaction://media"/>
            <a:extLst>
              <a:ext uri="{FF2B5EF4-FFF2-40B4-BE49-F238E27FC236}">
                <a16:creationId xmlns:a16="http://schemas.microsoft.com/office/drawing/2014/main" xmlns="" id="{8D23CF81-BA75-4352-BB55-D066CEABD1BD}"/>
              </a:ext>
            </a:extLst>
          </p:cNvPr>
          <p:cNvPicPr>
            <a:picLocks noGrp="1" noRot="1" noChangeAspect="1"/>
          </p:cNvPicPr>
          <p:nvPr>
            <p:ph idx="4294967295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1661" y="-4816"/>
            <a:ext cx="12140338" cy="686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05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2DAE3342-9DFC-49D4-B09C-25E3107693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E49E0D20-8423-4612-99A5-14AEF8F6BB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57C2C108-5A30-48CA-9203-56747AEB7B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1A343912-2EFC-408E-A862-5C9BF108DC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A50D1CF-9DAE-4CF6-B829-E66CEE9D5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xmlns="" id="{FE5799A4-0568-433E-BF41-752CF516AC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CDBB86ED-F16F-4C28-BDD5-72D771176F7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3347939E-8B76-4CFC-B2EC-63A7E22783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FA1DD132-02E4-4CD3-B496-BFF924558A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xmlns="" id="{710BDA52-A7D7-4E4E-9F36-EC8F983EAF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xmlns="" id="{B1BDF852-319F-42B8-9A50-7C9A9387CD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xmlns="" id="{3AACE376-C01E-4F1F-91B7-39D0274BFE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xmlns="" id="{7F612F4C-050E-459D-9771-ED088374A5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xmlns="" id="{94E4211B-3E41-4905-8F4E-76811B9E57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xmlns="" id="{6AEC87EE-0CB8-43DE-8FEB-4586A92E80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xmlns="" id="{277C1C5D-7BDC-47E4-8B81-C3C4AE949B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xmlns="" id="{7A2A6EF8-9768-4478-9CD3-DFA547CEFC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1">
              <a:extLst>
                <a:ext uri="{FF2B5EF4-FFF2-40B4-BE49-F238E27FC236}">
                  <a16:creationId xmlns:a16="http://schemas.microsoft.com/office/drawing/2014/main" xmlns="" id="{1FD9091C-E8FA-4ADA-937F-A74426ED1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xmlns="" id="{B69923E7-63C4-47CE-956E-09D384D4FE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xmlns="" id="{A2576784-872E-494C-A041-0E346226B7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B54F73D8-62C2-4127-9D19-01219BBB99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CFD8CA02-9BE5-4B82-8129-6EF6184024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xmlns="" id="{01515E68-030C-4313-B300-35253163D3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1937725F-1DDF-4225-937E-106DBB047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xmlns="" id="{8334A2EF-69D9-41C1-9876-91D7FCF7C3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874C0C03-1202-4DC9-BA33-998DDFB3FB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xmlns="" id="{60BF984B-F4C1-4BF0-B296-72CAD8814B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xmlns="" id="{2E887C16-A8CC-48BD-A34B-69B5D14BE1B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xmlns="" id="{1194B805-0CE2-4FD6-804E-2771E18BB4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xmlns="" id="{96000EBD-113B-4BB5-94F2-B2C9610948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9">
              <a:extLst>
                <a:ext uri="{FF2B5EF4-FFF2-40B4-BE49-F238E27FC236}">
                  <a16:creationId xmlns:a16="http://schemas.microsoft.com/office/drawing/2014/main" xmlns="" id="{C2C37892-BF6A-4DDB-BAA9-48B6A051E9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">
              <a:extLst>
                <a:ext uri="{FF2B5EF4-FFF2-40B4-BE49-F238E27FC236}">
                  <a16:creationId xmlns:a16="http://schemas.microsoft.com/office/drawing/2014/main" xmlns="" id="{B3A53A2B-EB9B-4318-A7F9-E371D211E7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xmlns="" id="{59001F5F-9338-43E1-BB4B-21C681CA20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xmlns="" id="{24781ABE-347F-40E9-9BB2-3E35C8F153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xmlns="" id="{6D8A7767-4D16-4AB7-8277-D66FEC7F74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xmlns="" id="{1B7D649D-9559-4E1D-937A-3519483502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xmlns="" id="{45AA5D21-8C7B-4C77-815C-C3A8EA0A58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xmlns="" id="{D7A46675-AA96-41DB-B9DB-CAA471A207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xmlns="" id="{82090F8A-ECF2-423C-98D0-8EF2262203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xmlns="" id="{EA5DE46B-A4BE-407F-835A-693D3E979E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xmlns="" id="{429E4297-5489-465D-A6D7-03BD468E05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xmlns="" id="{69A4CFA1-B603-453B-AC53-49E8A8DF7E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xmlns="" id="{7A997EDF-8927-490B-AD5F-046317B8B2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xmlns="" id="{3C91BE84-B1A4-4592-A942-2C72C86DD8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3">
              <a:extLst>
                <a:ext uri="{FF2B5EF4-FFF2-40B4-BE49-F238E27FC236}">
                  <a16:creationId xmlns:a16="http://schemas.microsoft.com/office/drawing/2014/main" xmlns="" id="{A0AAA5CD-6E44-429A-91FA-D650BAF9EE4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371C6B-405B-4245-B9FA-9B97049E3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663" y="1455611"/>
            <a:ext cx="3849624" cy="2312521"/>
          </a:xfrm>
        </p:spPr>
        <p:txBody>
          <a:bodyPr vert="horz" lIns="228600" tIns="228600" rIns="228600" bIns="0" rtlCol="0" anchor="b">
            <a:normAutofit/>
          </a:bodyPr>
          <a:lstStyle/>
          <a:p>
            <a:pPr algn="l">
              <a:lnSpc>
                <a:spcPct val="80000"/>
              </a:lnSpc>
            </a:pPr>
            <a:r>
              <a:rPr lang="en-US" dirty="0">
                <a:solidFill>
                  <a:schemeClr val="tx2"/>
                </a:solidFill>
              </a:rPr>
              <a:t>What does the bible say?</a:t>
            </a:r>
            <a:r>
              <a:rPr lang="en-US" dirty="0">
                <a:solidFill>
                  <a:schemeClr val="tx2"/>
                </a:solidFill>
                <a:cs typeface="Calibri Light"/>
              </a:rPr>
              <a:t/>
            </a:r>
            <a:br>
              <a:rPr lang="en-US" dirty="0">
                <a:solidFill>
                  <a:schemeClr val="tx2"/>
                </a:solidFill>
                <a:cs typeface="Calibri Light"/>
              </a:rPr>
            </a:br>
            <a:r>
              <a:rPr lang="en-US" dirty="0">
                <a:solidFill>
                  <a:schemeClr val="tx2"/>
                </a:solidFill>
                <a:cs typeface="Calibri Light"/>
              </a:rPr>
              <a:t/>
            </a:r>
            <a:br>
              <a:rPr lang="en-US" dirty="0">
                <a:solidFill>
                  <a:schemeClr val="tx2"/>
                </a:solidFill>
                <a:cs typeface="Calibri Light"/>
              </a:rPr>
            </a:br>
            <a:r>
              <a:rPr lang="en-US" dirty="0">
                <a:solidFill>
                  <a:schemeClr val="accent1"/>
                </a:solidFill>
                <a:cs typeface="Calibri Light"/>
              </a:rPr>
              <a:t>Matthew 8:1-4 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C8CA0C52-5ACA-4F17-AA4A-312E0E1109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9A695D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person, outdoor, building, man&#10;&#10;Description generated with very high confidence">
            <a:extLst>
              <a:ext uri="{FF2B5EF4-FFF2-40B4-BE49-F238E27FC236}">
                <a16:creationId xmlns:a16="http://schemas.microsoft.com/office/drawing/2014/main" xmlns="" id="{86CE25C1-E555-4F8B-A4FF-CC2C88BFA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0570" b="-1"/>
          <a:stretch/>
        </p:blipFill>
        <p:spPr>
          <a:xfrm>
            <a:off x="972115" y="960214"/>
            <a:ext cx="5641848" cy="4919472"/>
          </a:xfrm>
          <a:prstGeom prst="rect">
            <a:avLst/>
          </a:prstGeom>
          <a:ln w="12700">
            <a:noFill/>
          </a:ln>
        </p:spPr>
      </p:pic>
      <p:sp>
        <p:nvSpPr>
          <p:cNvPr id="60" name="Isosceles Triangle 39">
            <a:extLst>
              <a:ext uri="{FF2B5EF4-FFF2-40B4-BE49-F238E27FC236}">
                <a16:creationId xmlns:a16="http://schemas.microsoft.com/office/drawing/2014/main" xmlns="" id="{4F37E7FB-7372-47E3-914E-7CF7E94B1C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6750273" y="3291386"/>
            <a:ext cx="407233" cy="35106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65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695712-0EB9-43BC-A88F-53AFF089F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What random act of kindness could you do?</a:t>
            </a:r>
            <a:endParaRPr lang="en-US" dirty="0"/>
          </a:p>
        </p:txBody>
      </p:sp>
      <p:pic>
        <p:nvPicPr>
          <p:cNvPr id="8" name="Picture 8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xmlns="" id="{6A5D02FD-F2FF-4F7F-B154-EB8A0E1CA5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89294" y="392445"/>
            <a:ext cx="6877618" cy="58103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B5F36B8-FB23-4BE2-AA6B-7243E73C21BF}"/>
              </a:ext>
            </a:extLst>
          </p:cNvPr>
          <p:cNvSpPr/>
          <p:nvPr/>
        </p:nvSpPr>
        <p:spPr>
          <a:xfrm rot="16200000">
            <a:off x="7782733" y="-2808245"/>
            <a:ext cx="1508501" cy="620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C34D9C9-0497-45F2-9D4D-F3A54DAAF3F2}"/>
              </a:ext>
            </a:extLst>
          </p:cNvPr>
          <p:cNvSpPr/>
          <p:nvPr/>
        </p:nvSpPr>
        <p:spPr>
          <a:xfrm>
            <a:off x="4889715" y="201008"/>
            <a:ext cx="1508501" cy="620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CE3F6BC-9114-40F1-A08A-0B507CFBDA28}"/>
              </a:ext>
            </a:extLst>
          </p:cNvPr>
          <p:cNvSpPr/>
          <p:nvPr/>
        </p:nvSpPr>
        <p:spPr>
          <a:xfrm>
            <a:off x="10378698" y="549720"/>
            <a:ext cx="1508501" cy="620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91EF474-889E-4176-AC71-134F34B748C3}"/>
              </a:ext>
            </a:extLst>
          </p:cNvPr>
          <p:cNvSpPr/>
          <p:nvPr/>
        </p:nvSpPr>
        <p:spPr>
          <a:xfrm rot="16200000">
            <a:off x="7679411" y="3610637"/>
            <a:ext cx="1508501" cy="620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45919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0</TotalTime>
  <Words>46</Words>
  <Application>Microsoft Office PowerPoint</Application>
  <PresentationFormat>Custom</PresentationFormat>
  <Paragraphs>4</Paragraphs>
  <Slides>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Atlas</vt:lpstr>
      <vt:lpstr>Random Acts of Kindness</vt:lpstr>
      <vt:lpstr>A random act of kindness is doing something without expecting a reward, for no reason at all, just to make someone else feel better!</vt:lpstr>
      <vt:lpstr>PowerPoint Presentation</vt:lpstr>
      <vt:lpstr>What does the bible say?  Matthew 8:1-4 </vt:lpstr>
      <vt:lpstr>What random act of kindness could you do?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68</cp:revision>
  <dcterms:created xsi:type="dcterms:W3CDTF">2017-04-12T06:43:19Z</dcterms:created>
  <dcterms:modified xsi:type="dcterms:W3CDTF">2018-09-24T09:07:02Z</dcterms:modified>
</cp:coreProperties>
</file>