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61" r:id="rId2"/>
    <p:sldId id="266" r:id="rId3"/>
    <p:sldId id="263" r:id="rId4"/>
    <p:sldId id="264" r:id="rId5"/>
    <p:sldId id="265" r:id="rId6"/>
    <p:sldId id="267" r:id="rId7"/>
    <p:sldId id="281" r:id="rId8"/>
    <p:sldId id="274" r:id="rId9"/>
    <p:sldId id="276" r:id="rId10"/>
    <p:sldId id="280" r:id="rId1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13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7E168A-8A88-4A36-87A3-9F655E635126}" v="2" dt="2018-09-17T09:01:22.0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 d="2"/>
          <a:sy n="1" d="2"/>
        </p:scale>
        <p:origin x="-1476" y="-45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E9F26E6-12A9-4FB4-8C8F-BDD4DB0A2278}" type="datetimeFigureOut">
              <a:rPr lang="en-GB" smtClean="0"/>
              <a:t>17/09/2018</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793CFCAF-1623-479C-AC67-74D793C69079}" type="slidenum">
              <a:rPr lang="en-GB" smtClean="0"/>
              <a:t>‹#›</a:t>
            </a:fld>
            <a:endParaRPr lang="en-GB"/>
          </a:p>
        </p:txBody>
      </p:sp>
    </p:spTree>
    <p:extLst>
      <p:ext uri="{BB962C8B-B14F-4D97-AF65-F5344CB8AC3E}">
        <p14:creationId xmlns:p14="http://schemas.microsoft.com/office/powerpoint/2010/main" val="19513217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1"/>
            <a:ext cx="2945659" cy="498056"/>
          </a:xfrm>
          <a:prstGeom prst="rect">
            <a:avLst/>
          </a:prstGeom>
        </p:spPr>
        <p:txBody>
          <a:bodyPr vert="horz" lIns="91440" tIns="45720" rIns="91440" bIns="45720" rtlCol="0"/>
          <a:lstStyle>
            <a:lvl1pPr algn="r">
              <a:defRPr sz="1200"/>
            </a:lvl1pPr>
          </a:lstStyle>
          <a:p>
            <a:fld id="{E79922E2-6AC4-428D-A3FF-0FE3D6242555}" type="datetimeFigureOut">
              <a:rPr lang="en-GB" smtClean="0"/>
              <a:t>17/09/2018</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4A4DEBE-1C7D-452F-BD5C-75BCAFFB0128}" type="slidenum">
              <a:rPr lang="en-GB" smtClean="0"/>
              <a:t>‹#›</a:t>
            </a:fld>
            <a:endParaRPr lang="en-GB"/>
          </a:p>
        </p:txBody>
      </p:sp>
    </p:spTree>
    <p:extLst>
      <p:ext uri="{BB962C8B-B14F-4D97-AF65-F5344CB8AC3E}">
        <p14:creationId xmlns:p14="http://schemas.microsoft.com/office/powerpoint/2010/main" val="37581451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Children coming to Bruno Mars ‘Count on Me’</a:t>
            </a:r>
          </a:p>
          <a:p>
            <a:r>
              <a:rPr lang="en-GB"/>
              <a:t>Good morning everybody, my name is Miss </a:t>
            </a:r>
            <a:r>
              <a:rPr lang="en-GB" err="1"/>
              <a:t>Nickson</a:t>
            </a:r>
            <a:r>
              <a:rPr lang="en-GB"/>
              <a:t> and what a pleasure it is to see you this morning.</a:t>
            </a:r>
          </a:p>
          <a:p>
            <a:r>
              <a:rPr lang="en-GB"/>
              <a:t>Today in our wonderful worship we’re going to be thinking about something very important, so important in fact that it is God’s second commandment.</a:t>
            </a:r>
          </a:p>
          <a:p>
            <a:r>
              <a:rPr lang="en-GB"/>
              <a:t>‘love your neighbour as yourself’</a:t>
            </a:r>
          </a:p>
          <a:p>
            <a:r>
              <a:rPr lang="en-GB"/>
              <a:t>The reason this is such a pleasure for me today is because when I was your age, I too used to sit in this very school hall, listening to worship and the word of God; so for me it is very exciting to be here today.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When we think about ‘love your neighbour as yourself’, who do you think Jesus is talking too?  Put your hand up if you think you know? If someone hasn’t put their hand up whisper the answer to them (everyone puts hand up)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Jesus is saying to us; If we love the Lord God with all our heart, soul and mind, loving our neighbour is the natural result. The question then is, who is our neighbour, and how do we love him or her? </a:t>
            </a:r>
          </a:p>
          <a:p>
            <a:endParaRPr lang="en-GB"/>
          </a:p>
        </p:txBody>
      </p:sp>
      <p:sp>
        <p:nvSpPr>
          <p:cNvPr id="4" name="Slide Number Placeholder 3"/>
          <p:cNvSpPr>
            <a:spLocks noGrp="1"/>
          </p:cNvSpPr>
          <p:nvPr>
            <p:ph type="sldNum" sz="quarter" idx="10"/>
          </p:nvPr>
        </p:nvSpPr>
        <p:spPr/>
        <p:txBody>
          <a:bodyPr/>
          <a:lstStyle/>
          <a:p>
            <a:fld id="{34A4DEBE-1C7D-452F-BD5C-75BCAFFB0128}" type="slidenum">
              <a:rPr lang="en-GB" smtClean="0"/>
              <a:t>1</a:t>
            </a:fld>
            <a:endParaRPr lang="en-GB"/>
          </a:p>
        </p:txBody>
      </p:sp>
    </p:spTree>
    <p:extLst>
      <p:ext uri="{BB962C8B-B14F-4D97-AF65-F5344CB8AC3E}">
        <p14:creationId xmlns:p14="http://schemas.microsoft.com/office/powerpoint/2010/main" val="35749024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 thinking about this very important message, I’m going to introduce to you 2 very important characters in my life.  One is a cats and one is a dogs. Why do you think I have included a very old saying…’fight like cat and dog’?  Tell the person next to you what you think that means.</a:t>
            </a:r>
          </a:p>
        </p:txBody>
      </p:sp>
      <p:sp>
        <p:nvSpPr>
          <p:cNvPr id="4" name="Slide Number Placeholder 3"/>
          <p:cNvSpPr>
            <a:spLocks noGrp="1"/>
          </p:cNvSpPr>
          <p:nvPr>
            <p:ph type="sldNum" sz="quarter" idx="10"/>
          </p:nvPr>
        </p:nvSpPr>
        <p:spPr/>
        <p:txBody>
          <a:bodyPr/>
          <a:lstStyle/>
          <a:p>
            <a:fld id="{34A4DEBE-1C7D-452F-BD5C-75BCAFFB0128}" type="slidenum">
              <a:rPr lang="en-GB" smtClean="0"/>
              <a:t>2</a:t>
            </a:fld>
            <a:endParaRPr lang="en-GB"/>
          </a:p>
        </p:txBody>
      </p:sp>
    </p:spTree>
    <p:extLst>
      <p:ext uri="{BB962C8B-B14F-4D97-AF65-F5344CB8AC3E}">
        <p14:creationId xmlns:p14="http://schemas.microsoft.com/office/powerpoint/2010/main" val="2591633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Well surprisingly the 2 main stars in my show are not your average cat and dog, in fact, Beatrice the Cat and Tilly the dog are very unique because they live in harmony together.  This is surprising because we’re often told and you’ve already mentioned, cats and dogs are not supposed to be friends mainly because they are very different.  So thinking about that, can you think of anything that is different about these two?</a:t>
            </a:r>
          </a:p>
          <a:p>
            <a:endParaRPr lang="en-GB"/>
          </a:p>
        </p:txBody>
      </p:sp>
      <p:sp>
        <p:nvSpPr>
          <p:cNvPr id="4" name="Slide Number Placeholder 3"/>
          <p:cNvSpPr>
            <a:spLocks noGrp="1"/>
          </p:cNvSpPr>
          <p:nvPr>
            <p:ph type="sldNum" sz="quarter" idx="10"/>
          </p:nvPr>
        </p:nvSpPr>
        <p:spPr/>
        <p:txBody>
          <a:bodyPr/>
          <a:lstStyle/>
          <a:p>
            <a:fld id="{34A4DEBE-1C7D-452F-BD5C-75BCAFFB0128}" type="slidenum">
              <a:rPr lang="en-GB" smtClean="0"/>
              <a:t>3</a:t>
            </a:fld>
            <a:endParaRPr lang="en-GB"/>
          </a:p>
        </p:txBody>
      </p:sp>
    </p:spTree>
    <p:extLst>
      <p:ext uri="{BB962C8B-B14F-4D97-AF65-F5344CB8AC3E}">
        <p14:creationId xmlns:p14="http://schemas.microsoft.com/office/powerpoint/2010/main" val="34257661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These have completely different personalities and have different tastes particularly when it comes to the things they find fun to do.  For example, Beatrice lives to sleep all day and hates water whilst Tilly loves to be out on long walks playing the river.  To</a:t>
            </a:r>
            <a:r>
              <a:rPr lang="en-GB" baseline="0"/>
              <a:t> be different is a good thing, God loves us all exactly as we are.</a:t>
            </a:r>
            <a:endParaRPr lang="en-GB"/>
          </a:p>
        </p:txBody>
      </p:sp>
      <p:sp>
        <p:nvSpPr>
          <p:cNvPr id="4" name="Slide Number Placeholder 3"/>
          <p:cNvSpPr>
            <a:spLocks noGrp="1"/>
          </p:cNvSpPr>
          <p:nvPr>
            <p:ph type="sldNum" sz="quarter" idx="10"/>
          </p:nvPr>
        </p:nvSpPr>
        <p:spPr/>
        <p:txBody>
          <a:bodyPr/>
          <a:lstStyle/>
          <a:p>
            <a:fld id="{34A4DEBE-1C7D-452F-BD5C-75BCAFFB0128}" type="slidenum">
              <a:rPr lang="en-GB" smtClean="0"/>
              <a:t>4</a:t>
            </a:fld>
            <a:endParaRPr lang="en-GB"/>
          </a:p>
        </p:txBody>
      </p:sp>
    </p:spTree>
    <p:extLst>
      <p:ext uri="{BB962C8B-B14F-4D97-AF65-F5344CB8AC3E}">
        <p14:creationId xmlns:p14="http://schemas.microsoft.com/office/powerpoint/2010/main" val="1528410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They both love food, especially chicken and like to be pampered with lots of cuddles, strokes and treats.  There is something else that is similar about them both and that is the way in which we treat them. Despite them being completely different they are both shown the same amount of love and care; we show them equality and treat them the same, ‘loving them’ as we love ourselves’.</a:t>
            </a:r>
          </a:p>
        </p:txBody>
      </p:sp>
      <p:sp>
        <p:nvSpPr>
          <p:cNvPr id="4" name="Slide Number Placeholder 3"/>
          <p:cNvSpPr>
            <a:spLocks noGrp="1"/>
          </p:cNvSpPr>
          <p:nvPr>
            <p:ph type="sldNum" sz="quarter" idx="10"/>
          </p:nvPr>
        </p:nvSpPr>
        <p:spPr/>
        <p:txBody>
          <a:bodyPr/>
          <a:lstStyle/>
          <a:p>
            <a:fld id="{34A4DEBE-1C7D-452F-BD5C-75BCAFFB0128}" type="slidenum">
              <a:rPr lang="en-GB" smtClean="0"/>
              <a:t>5</a:t>
            </a:fld>
            <a:endParaRPr lang="en-GB"/>
          </a:p>
        </p:txBody>
      </p:sp>
    </p:spTree>
    <p:extLst>
      <p:ext uri="{BB962C8B-B14F-4D97-AF65-F5344CB8AC3E}">
        <p14:creationId xmlns:p14="http://schemas.microsoft.com/office/powerpoint/2010/main" val="2413981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And importantly, the most loveable similarity that Beatrice and Tilly share, is that they appear to love each other and enjoy sitting together as a family, despite being completely different to one another as you can see in the picture, Tilly is cuddling Beatrice.  Would you have believed that they did that if I hadn’t got a picture to prove it? </a:t>
            </a:r>
          </a:p>
          <a:p>
            <a:r>
              <a:rPr lang="en-GB"/>
              <a:t>Something you would have to have seen in order to believe.</a:t>
            </a:r>
          </a:p>
        </p:txBody>
      </p:sp>
      <p:sp>
        <p:nvSpPr>
          <p:cNvPr id="4" name="Slide Number Placeholder 3"/>
          <p:cNvSpPr>
            <a:spLocks noGrp="1"/>
          </p:cNvSpPr>
          <p:nvPr>
            <p:ph type="sldNum" sz="quarter" idx="10"/>
          </p:nvPr>
        </p:nvSpPr>
        <p:spPr/>
        <p:txBody>
          <a:bodyPr/>
          <a:lstStyle/>
          <a:p>
            <a:fld id="{34A4DEBE-1C7D-452F-BD5C-75BCAFFB0128}" type="slidenum">
              <a:rPr lang="en-GB" smtClean="0"/>
              <a:t>6</a:t>
            </a:fld>
            <a:endParaRPr lang="en-GB"/>
          </a:p>
        </p:txBody>
      </p:sp>
    </p:spTree>
    <p:extLst>
      <p:ext uri="{BB962C8B-B14F-4D97-AF65-F5344CB8AC3E}">
        <p14:creationId xmlns:p14="http://schemas.microsoft.com/office/powerpoint/2010/main" val="19540101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a:t>
            </a:r>
            <a:r>
              <a:rPr lang="en-GB" baseline="0"/>
              <a:t> have a challenge for you at St Thomas’, </a:t>
            </a:r>
            <a:r>
              <a:rPr lang="en-GB" baseline="0" err="1"/>
              <a:t>Garstang</a:t>
            </a:r>
            <a:r>
              <a:rPr lang="en-GB" baseline="0"/>
              <a:t>-are you up for a challenge?</a:t>
            </a:r>
          </a:p>
          <a:p>
            <a:endParaRPr lang="en-GB" baseline="0"/>
          </a:p>
          <a:p>
            <a:r>
              <a:rPr lang="en-GB"/>
              <a:t>Regardless of their similarities and differences, together, all our pebbles helped to form a shore; each one completely unique but equally the same.  So like pebbles, people too are completely different but all the same because we are all gods creation</a:t>
            </a:r>
            <a:r>
              <a:rPr lang="en-GB" baseline="0"/>
              <a:t> and god loves us all because we are unique and individual.  God asks us to celebrate our similarities and differences with each other by ‘loving your neighbour as you love yourself’’</a:t>
            </a:r>
          </a:p>
          <a:p>
            <a:endParaRPr lang="en-GB"/>
          </a:p>
          <a:p>
            <a:endParaRPr lang="en-GB"/>
          </a:p>
          <a:p>
            <a:r>
              <a:rPr lang="en-GB"/>
              <a:t>So thinking about all these wonderful acts</a:t>
            </a:r>
            <a:r>
              <a:rPr lang="en-GB" baseline="0"/>
              <a:t> of kindness that we can show, I want you to be our messengers, spreading the word about being kind and caring to each other; treating each other with love.</a:t>
            </a:r>
          </a:p>
          <a:p>
            <a:r>
              <a:rPr lang="en-GB"/>
              <a:t>On every one of our pebbles is a heart;  when you look at that pebble I want you to think of a way in which you can show love, to show love to someone or something, loving it in the way you would love yourself; in the way you would like others to show you love as Jesus taught us. </a:t>
            </a:r>
          </a:p>
          <a:p>
            <a:endParaRPr lang="en-GB"/>
          </a:p>
          <a:p>
            <a:r>
              <a:rPr lang="en-GB"/>
              <a:t> Now each of you</a:t>
            </a:r>
            <a:r>
              <a:rPr lang="en-GB" baseline="0"/>
              <a:t> is going to take a pebble away with you today, and when you meet someone who does something that makes you feel cared for and special I want you to pass the pebble on so that like Percy our kindness begins to spread until eventually our powerful pebbles have gone through the whole school passing on the love to our neighbours.</a:t>
            </a:r>
          </a:p>
          <a:p>
            <a:endParaRPr lang="en-GB"/>
          </a:p>
        </p:txBody>
      </p:sp>
      <p:sp>
        <p:nvSpPr>
          <p:cNvPr id="4" name="Slide Number Placeholder 3"/>
          <p:cNvSpPr>
            <a:spLocks noGrp="1"/>
          </p:cNvSpPr>
          <p:nvPr>
            <p:ph type="sldNum" sz="quarter" idx="10"/>
          </p:nvPr>
        </p:nvSpPr>
        <p:spPr/>
        <p:txBody>
          <a:bodyPr/>
          <a:lstStyle/>
          <a:p>
            <a:fld id="{34A4DEBE-1C7D-452F-BD5C-75BCAFFB0128}" type="slidenum">
              <a:rPr lang="en-GB" smtClean="0"/>
              <a:t>8</a:t>
            </a:fld>
            <a:endParaRPr lang="en-GB"/>
          </a:p>
        </p:txBody>
      </p:sp>
    </p:spTree>
    <p:extLst>
      <p:ext uri="{BB962C8B-B14F-4D97-AF65-F5344CB8AC3E}">
        <p14:creationId xmlns:p14="http://schemas.microsoft.com/office/powerpoint/2010/main" val="320029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‘Love is something if you give it away’</a:t>
            </a:r>
          </a:p>
          <a:p>
            <a:r>
              <a:rPr lang="en-GB"/>
              <a:t>Whilst you each come and take a pebble I want to sing a song with you, about a magic penny</a:t>
            </a:r>
            <a:r>
              <a:rPr lang="en-GB" baseline="0"/>
              <a:t> </a:t>
            </a:r>
            <a:endParaRPr lang="en-GB"/>
          </a:p>
        </p:txBody>
      </p:sp>
      <p:sp>
        <p:nvSpPr>
          <p:cNvPr id="4" name="Slide Number Placeholder 3"/>
          <p:cNvSpPr>
            <a:spLocks noGrp="1"/>
          </p:cNvSpPr>
          <p:nvPr>
            <p:ph type="sldNum" sz="quarter" idx="10"/>
          </p:nvPr>
        </p:nvSpPr>
        <p:spPr/>
        <p:txBody>
          <a:bodyPr/>
          <a:lstStyle/>
          <a:p>
            <a:fld id="{34A4DEBE-1C7D-452F-BD5C-75BCAFFB0128}" type="slidenum">
              <a:rPr lang="en-GB" smtClean="0"/>
              <a:t>9</a:t>
            </a:fld>
            <a:endParaRPr lang="en-GB"/>
          </a:p>
        </p:txBody>
      </p:sp>
    </p:spTree>
    <p:extLst>
      <p:ext uri="{BB962C8B-B14F-4D97-AF65-F5344CB8AC3E}">
        <p14:creationId xmlns:p14="http://schemas.microsoft.com/office/powerpoint/2010/main" val="31572943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4A4DEBE-1C7D-452F-BD5C-75BCAFFB0128}" type="slidenum">
              <a:rPr lang="en-GB" smtClean="0"/>
              <a:t>10</a:t>
            </a:fld>
            <a:endParaRPr lang="en-GB"/>
          </a:p>
        </p:txBody>
      </p:sp>
    </p:spTree>
    <p:extLst>
      <p:ext uri="{BB962C8B-B14F-4D97-AF65-F5344CB8AC3E}">
        <p14:creationId xmlns:p14="http://schemas.microsoft.com/office/powerpoint/2010/main" val="2014084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87679B-95AF-4C19-AB51-8E533B5A723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2DEB14BF-6806-4979-935F-2ACF22711A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948F5144-8992-44DB-AFC5-3C880BD9DF46}"/>
              </a:ext>
            </a:extLst>
          </p:cNvPr>
          <p:cNvSpPr>
            <a:spLocks noGrp="1"/>
          </p:cNvSpPr>
          <p:nvPr>
            <p:ph type="dt" sz="half" idx="10"/>
          </p:nvPr>
        </p:nvSpPr>
        <p:spPr/>
        <p:txBody>
          <a:bodyPr/>
          <a:lstStyle/>
          <a:p>
            <a:fld id="{5B1505FD-D5E3-417F-86AF-7A44AD8D026F}" type="datetimeFigureOut">
              <a:rPr lang="en-GB" smtClean="0"/>
              <a:t>17/09/2018</a:t>
            </a:fld>
            <a:endParaRPr lang="en-GB"/>
          </a:p>
        </p:txBody>
      </p:sp>
      <p:sp>
        <p:nvSpPr>
          <p:cNvPr id="5" name="Footer Placeholder 4">
            <a:extLst>
              <a:ext uri="{FF2B5EF4-FFF2-40B4-BE49-F238E27FC236}">
                <a16:creationId xmlns:a16="http://schemas.microsoft.com/office/drawing/2014/main" xmlns="" id="{45DA69BA-0963-4897-8EFB-3964C90691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4055435-CEDE-46AB-BB67-45635C069297}"/>
              </a:ext>
            </a:extLst>
          </p:cNvPr>
          <p:cNvSpPr>
            <a:spLocks noGrp="1"/>
          </p:cNvSpPr>
          <p:nvPr>
            <p:ph type="sldNum" sz="quarter" idx="12"/>
          </p:nvPr>
        </p:nvSpPr>
        <p:spPr/>
        <p:txBody>
          <a:bodyPr/>
          <a:lstStyle/>
          <a:p>
            <a:fld id="{E5F814B9-6299-4E8F-B54A-236D3E1DCB8B}" type="slidenum">
              <a:rPr lang="en-GB" smtClean="0"/>
              <a:t>‹#›</a:t>
            </a:fld>
            <a:endParaRPr lang="en-GB"/>
          </a:p>
        </p:txBody>
      </p:sp>
    </p:spTree>
    <p:extLst>
      <p:ext uri="{BB962C8B-B14F-4D97-AF65-F5344CB8AC3E}">
        <p14:creationId xmlns:p14="http://schemas.microsoft.com/office/powerpoint/2010/main" val="3329599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6D23EA-9343-44F9-B4F2-5BB9B4D8D0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F9022893-4BB8-4208-867D-F8B6CF6379B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E375D625-30DD-46CB-B52D-7C3EA05B0BD7}"/>
              </a:ext>
            </a:extLst>
          </p:cNvPr>
          <p:cNvSpPr>
            <a:spLocks noGrp="1"/>
          </p:cNvSpPr>
          <p:nvPr>
            <p:ph type="dt" sz="half" idx="10"/>
          </p:nvPr>
        </p:nvSpPr>
        <p:spPr/>
        <p:txBody>
          <a:bodyPr/>
          <a:lstStyle/>
          <a:p>
            <a:fld id="{5B1505FD-D5E3-417F-86AF-7A44AD8D026F}" type="datetimeFigureOut">
              <a:rPr lang="en-GB" smtClean="0"/>
              <a:t>17/09/2018</a:t>
            </a:fld>
            <a:endParaRPr lang="en-GB"/>
          </a:p>
        </p:txBody>
      </p:sp>
      <p:sp>
        <p:nvSpPr>
          <p:cNvPr id="5" name="Footer Placeholder 4">
            <a:extLst>
              <a:ext uri="{FF2B5EF4-FFF2-40B4-BE49-F238E27FC236}">
                <a16:creationId xmlns:a16="http://schemas.microsoft.com/office/drawing/2014/main" xmlns="" id="{8EFDFA8E-18CF-4E2F-A7F6-CC4CBB52CF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9B72EA9-7F3E-4AD9-8A8D-38D913B61FBD}"/>
              </a:ext>
            </a:extLst>
          </p:cNvPr>
          <p:cNvSpPr>
            <a:spLocks noGrp="1"/>
          </p:cNvSpPr>
          <p:nvPr>
            <p:ph type="sldNum" sz="quarter" idx="12"/>
          </p:nvPr>
        </p:nvSpPr>
        <p:spPr/>
        <p:txBody>
          <a:bodyPr/>
          <a:lstStyle/>
          <a:p>
            <a:fld id="{E5F814B9-6299-4E8F-B54A-236D3E1DCB8B}" type="slidenum">
              <a:rPr lang="en-GB" smtClean="0"/>
              <a:t>‹#›</a:t>
            </a:fld>
            <a:endParaRPr lang="en-GB"/>
          </a:p>
        </p:txBody>
      </p:sp>
    </p:spTree>
    <p:extLst>
      <p:ext uri="{BB962C8B-B14F-4D97-AF65-F5344CB8AC3E}">
        <p14:creationId xmlns:p14="http://schemas.microsoft.com/office/powerpoint/2010/main" val="2601787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DB9B76F-236B-4A5F-92C0-9E4EC86A7A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401C1BCB-4C04-46EE-9F2D-CE66D5A6C2D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3DDE7C93-2A2B-40C7-A372-D58A2672F537}"/>
              </a:ext>
            </a:extLst>
          </p:cNvPr>
          <p:cNvSpPr>
            <a:spLocks noGrp="1"/>
          </p:cNvSpPr>
          <p:nvPr>
            <p:ph type="dt" sz="half" idx="10"/>
          </p:nvPr>
        </p:nvSpPr>
        <p:spPr/>
        <p:txBody>
          <a:bodyPr/>
          <a:lstStyle/>
          <a:p>
            <a:fld id="{5B1505FD-D5E3-417F-86AF-7A44AD8D026F}" type="datetimeFigureOut">
              <a:rPr lang="en-GB" smtClean="0"/>
              <a:t>17/09/2018</a:t>
            </a:fld>
            <a:endParaRPr lang="en-GB"/>
          </a:p>
        </p:txBody>
      </p:sp>
      <p:sp>
        <p:nvSpPr>
          <p:cNvPr id="5" name="Footer Placeholder 4">
            <a:extLst>
              <a:ext uri="{FF2B5EF4-FFF2-40B4-BE49-F238E27FC236}">
                <a16:creationId xmlns:a16="http://schemas.microsoft.com/office/drawing/2014/main" xmlns="" id="{187FF408-FD0A-4D36-AE1A-98CFAC4EB6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698CA75-1621-4646-A131-DCAD68429A03}"/>
              </a:ext>
            </a:extLst>
          </p:cNvPr>
          <p:cNvSpPr>
            <a:spLocks noGrp="1"/>
          </p:cNvSpPr>
          <p:nvPr>
            <p:ph type="sldNum" sz="quarter" idx="12"/>
          </p:nvPr>
        </p:nvSpPr>
        <p:spPr/>
        <p:txBody>
          <a:bodyPr/>
          <a:lstStyle/>
          <a:p>
            <a:fld id="{E5F814B9-6299-4E8F-B54A-236D3E1DCB8B}" type="slidenum">
              <a:rPr lang="en-GB" smtClean="0"/>
              <a:t>‹#›</a:t>
            </a:fld>
            <a:endParaRPr lang="en-GB"/>
          </a:p>
        </p:txBody>
      </p:sp>
    </p:spTree>
    <p:extLst>
      <p:ext uri="{BB962C8B-B14F-4D97-AF65-F5344CB8AC3E}">
        <p14:creationId xmlns:p14="http://schemas.microsoft.com/office/powerpoint/2010/main" val="18107774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58863B-A585-4FB7-903E-4E16ED35F56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772A07AB-3A5F-404F-895B-20712464846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47D4AFA6-8B8E-4E85-8C50-35957D8E130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41F2CFF7-520C-4D3D-9E82-D1A458F410C6}"/>
              </a:ext>
            </a:extLst>
          </p:cNvPr>
          <p:cNvSpPr>
            <a:spLocks noGrp="1"/>
          </p:cNvSpPr>
          <p:nvPr>
            <p:ph type="dt" sz="half" idx="10"/>
          </p:nvPr>
        </p:nvSpPr>
        <p:spPr/>
        <p:txBody>
          <a:bodyPr/>
          <a:lstStyle/>
          <a:p>
            <a:fld id="{5B1505FD-D5E3-417F-86AF-7A44AD8D026F}" type="datetimeFigureOut">
              <a:rPr lang="en-GB" smtClean="0"/>
              <a:t>17/09/2018</a:t>
            </a:fld>
            <a:endParaRPr lang="en-GB"/>
          </a:p>
        </p:txBody>
      </p:sp>
      <p:sp>
        <p:nvSpPr>
          <p:cNvPr id="6" name="Footer Placeholder 5">
            <a:extLst>
              <a:ext uri="{FF2B5EF4-FFF2-40B4-BE49-F238E27FC236}">
                <a16:creationId xmlns:a16="http://schemas.microsoft.com/office/drawing/2014/main" xmlns="" id="{1564980A-4498-4D9C-BC7A-C3A68228EC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D9374CD-B785-44ED-8B58-FBF6051E2CAD}"/>
              </a:ext>
            </a:extLst>
          </p:cNvPr>
          <p:cNvSpPr>
            <a:spLocks noGrp="1"/>
          </p:cNvSpPr>
          <p:nvPr>
            <p:ph type="sldNum" sz="quarter" idx="12"/>
          </p:nvPr>
        </p:nvSpPr>
        <p:spPr/>
        <p:txBody>
          <a:bodyPr/>
          <a:lstStyle/>
          <a:p>
            <a:fld id="{E5F814B9-6299-4E8F-B54A-236D3E1DCB8B}" type="slidenum">
              <a:rPr lang="en-GB" smtClean="0"/>
              <a:t>‹#›</a:t>
            </a:fld>
            <a:endParaRPr lang="en-GB"/>
          </a:p>
        </p:txBody>
      </p:sp>
    </p:spTree>
    <p:extLst>
      <p:ext uri="{BB962C8B-B14F-4D97-AF65-F5344CB8AC3E}">
        <p14:creationId xmlns:p14="http://schemas.microsoft.com/office/powerpoint/2010/main" val="1562196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9C1000-2D88-4350-AEBA-69D03A16638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F9D68F6-32F5-41C7-9110-C5F47B491C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36223668-8A2D-4B71-9575-09F67AB739F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C915891C-5E20-4C68-AEDA-2956450A7A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672669C6-BCB5-4720-93E8-199025D0CBC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9DF75B1B-E0EE-4672-97BA-00074740BA60}"/>
              </a:ext>
            </a:extLst>
          </p:cNvPr>
          <p:cNvSpPr>
            <a:spLocks noGrp="1"/>
          </p:cNvSpPr>
          <p:nvPr>
            <p:ph type="dt" sz="half" idx="10"/>
          </p:nvPr>
        </p:nvSpPr>
        <p:spPr/>
        <p:txBody>
          <a:bodyPr/>
          <a:lstStyle/>
          <a:p>
            <a:fld id="{5B1505FD-D5E3-417F-86AF-7A44AD8D026F}" type="datetimeFigureOut">
              <a:rPr lang="en-GB" smtClean="0"/>
              <a:t>17/09/2018</a:t>
            </a:fld>
            <a:endParaRPr lang="en-GB"/>
          </a:p>
        </p:txBody>
      </p:sp>
      <p:sp>
        <p:nvSpPr>
          <p:cNvPr id="8" name="Footer Placeholder 7">
            <a:extLst>
              <a:ext uri="{FF2B5EF4-FFF2-40B4-BE49-F238E27FC236}">
                <a16:creationId xmlns:a16="http://schemas.microsoft.com/office/drawing/2014/main" xmlns="" id="{60417114-EF80-4A04-95F6-A5D08EC1C1B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5A750789-012F-4BBE-BD10-16B598D0F2E4}"/>
              </a:ext>
            </a:extLst>
          </p:cNvPr>
          <p:cNvSpPr>
            <a:spLocks noGrp="1"/>
          </p:cNvSpPr>
          <p:nvPr>
            <p:ph type="sldNum" sz="quarter" idx="12"/>
          </p:nvPr>
        </p:nvSpPr>
        <p:spPr/>
        <p:txBody>
          <a:bodyPr/>
          <a:lstStyle/>
          <a:p>
            <a:fld id="{E5F814B9-6299-4E8F-B54A-236D3E1DCB8B}" type="slidenum">
              <a:rPr lang="en-GB" smtClean="0"/>
              <a:t>‹#›</a:t>
            </a:fld>
            <a:endParaRPr lang="en-GB"/>
          </a:p>
        </p:txBody>
      </p:sp>
    </p:spTree>
    <p:extLst>
      <p:ext uri="{BB962C8B-B14F-4D97-AF65-F5344CB8AC3E}">
        <p14:creationId xmlns:p14="http://schemas.microsoft.com/office/powerpoint/2010/main" val="3484533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59863B-6083-4FA8-8692-8B6CBD5D009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CBA4E884-0D00-4508-B8FA-04CF2C218EA8}"/>
              </a:ext>
            </a:extLst>
          </p:cNvPr>
          <p:cNvSpPr>
            <a:spLocks noGrp="1"/>
          </p:cNvSpPr>
          <p:nvPr>
            <p:ph type="dt" sz="half" idx="10"/>
          </p:nvPr>
        </p:nvSpPr>
        <p:spPr/>
        <p:txBody>
          <a:bodyPr/>
          <a:lstStyle/>
          <a:p>
            <a:fld id="{5B1505FD-D5E3-417F-86AF-7A44AD8D026F}" type="datetimeFigureOut">
              <a:rPr lang="en-GB" smtClean="0"/>
              <a:t>17/09/2018</a:t>
            </a:fld>
            <a:endParaRPr lang="en-GB"/>
          </a:p>
        </p:txBody>
      </p:sp>
      <p:sp>
        <p:nvSpPr>
          <p:cNvPr id="4" name="Footer Placeholder 3">
            <a:extLst>
              <a:ext uri="{FF2B5EF4-FFF2-40B4-BE49-F238E27FC236}">
                <a16:creationId xmlns:a16="http://schemas.microsoft.com/office/drawing/2014/main" xmlns="" id="{0E088B8C-E54B-4DAE-90CA-429A3B3435E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DBF0060A-6E5C-47C5-8C0B-A2D553D58F23}"/>
              </a:ext>
            </a:extLst>
          </p:cNvPr>
          <p:cNvSpPr>
            <a:spLocks noGrp="1"/>
          </p:cNvSpPr>
          <p:nvPr>
            <p:ph type="sldNum" sz="quarter" idx="12"/>
          </p:nvPr>
        </p:nvSpPr>
        <p:spPr/>
        <p:txBody>
          <a:bodyPr/>
          <a:lstStyle/>
          <a:p>
            <a:fld id="{E5F814B9-6299-4E8F-B54A-236D3E1DCB8B}" type="slidenum">
              <a:rPr lang="en-GB" smtClean="0"/>
              <a:t>‹#›</a:t>
            </a:fld>
            <a:endParaRPr lang="en-GB"/>
          </a:p>
        </p:txBody>
      </p:sp>
    </p:spTree>
    <p:extLst>
      <p:ext uri="{BB962C8B-B14F-4D97-AF65-F5344CB8AC3E}">
        <p14:creationId xmlns:p14="http://schemas.microsoft.com/office/powerpoint/2010/main" val="2483717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16A34D4-48BD-45D0-A0EB-D53184F97583}"/>
              </a:ext>
            </a:extLst>
          </p:cNvPr>
          <p:cNvSpPr>
            <a:spLocks noGrp="1"/>
          </p:cNvSpPr>
          <p:nvPr>
            <p:ph type="dt" sz="half" idx="10"/>
          </p:nvPr>
        </p:nvSpPr>
        <p:spPr/>
        <p:txBody>
          <a:bodyPr/>
          <a:lstStyle/>
          <a:p>
            <a:fld id="{5B1505FD-D5E3-417F-86AF-7A44AD8D026F}" type="datetimeFigureOut">
              <a:rPr lang="en-GB" smtClean="0"/>
              <a:t>17/09/2018</a:t>
            </a:fld>
            <a:endParaRPr lang="en-GB"/>
          </a:p>
        </p:txBody>
      </p:sp>
      <p:sp>
        <p:nvSpPr>
          <p:cNvPr id="3" name="Footer Placeholder 2">
            <a:extLst>
              <a:ext uri="{FF2B5EF4-FFF2-40B4-BE49-F238E27FC236}">
                <a16:creationId xmlns:a16="http://schemas.microsoft.com/office/drawing/2014/main" xmlns="" id="{F784CF96-0E9C-42E3-8B42-9EB1460EAFD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F53FD485-DEAF-4B1C-ADD0-9305FA433011}"/>
              </a:ext>
            </a:extLst>
          </p:cNvPr>
          <p:cNvSpPr>
            <a:spLocks noGrp="1"/>
          </p:cNvSpPr>
          <p:nvPr>
            <p:ph type="sldNum" sz="quarter" idx="12"/>
          </p:nvPr>
        </p:nvSpPr>
        <p:spPr/>
        <p:txBody>
          <a:bodyPr/>
          <a:lstStyle/>
          <a:p>
            <a:fld id="{E5F814B9-6299-4E8F-B54A-236D3E1DCB8B}" type="slidenum">
              <a:rPr lang="en-GB" smtClean="0"/>
              <a:t>‹#›</a:t>
            </a:fld>
            <a:endParaRPr lang="en-GB"/>
          </a:p>
        </p:txBody>
      </p:sp>
    </p:spTree>
    <p:extLst>
      <p:ext uri="{BB962C8B-B14F-4D97-AF65-F5344CB8AC3E}">
        <p14:creationId xmlns:p14="http://schemas.microsoft.com/office/powerpoint/2010/main" val="17825658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0F4EE9-0C2B-4201-834A-33B95F15BE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33AB11B0-32B2-444C-B015-0B3A6F8E9C7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EF40968F-11D5-4AA0-A43B-38732FD8A5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35109B6D-1AC2-4DDB-BD4F-FA112CC3B0B1}"/>
              </a:ext>
            </a:extLst>
          </p:cNvPr>
          <p:cNvSpPr>
            <a:spLocks noGrp="1"/>
          </p:cNvSpPr>
          <p:nvPr>
            <p:ph type="dt" sz="half" idx="10"/>
          </p:nvPr>
        </p:nvSpPr>
        <p:spPr/>
        <p:txBody>
          <a:bodyPr/>
          <a:lstStyle/>
          <a:p>
            <a:fld id="{5B1505FD-D5E3-417F-86AF-7A44AD8D026F}" type="datetimeFigureOut">
              <a:rPr lang="en-GB" smtClean="0"/>
              <a:t>17/09/2018</a:t>
            </a:fld>
            <a:endParaRPr lang="en-GB"/>
          </a:p>
        </p:txBody>
      </p:sp>
      <p:sp>
        <p:nvSpPr>
          <p:cNvPr id="6" name="Footer Placeholder 5">
            <a:extLst>
              <a:ext uri="{FF2B5EF4-FFF2-40B4-BE49-F238E27FC236}">
                <a16:creationId xmlns:a16="http://schemas.microsoft.com/office/drawing/2014/main" xmlns="" id="{8A8210D4-87B2-4A86-A195-67A971DE6D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0B4380F9-E020-43AD-9929-0F160571124F}"/>
              </a:ext>
            </a:extLst>
          </p:cNvPr>
          <p:cNvSpPr>
            <a:spLocks noGrp="1"/>
          </p:cNvSpPr>
          <p:nvPr>
            <p:ph type="sldNum" sz="quarter" idx="12"/>
          </p:nvPr>
        </p:nvSpPr>
        <p:spPr/>
        <p:txBody>
          <a:bodyPr/>
          <a:lstStyle/>
          <a:p>
            <a:fld id="{E5F814B9-6299-4E8F-B54A-236D3E1DCB8B}" type="slidenum">
              <a:rPr lang="en-GB" smtClean="0"/>
              <a:t>‹#›</a:t>
            </a:fld>
            <a:endParaRPr lang="en-GB"/>
          </a:p>
        </p:txBody>
      </p:sp>
    </p:spTree>
    <p:extLst>
      <p:ext uri="{BB962C8B-B14F-4D97-AF65-F5344CB8AC3E}">
        <p14:creationId xmlns:p14="http://schemas.microsoft.com/office/powerpoint/2010/main" val="2452744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CA65AD-5D85-4E05-B940-FA46F063CF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1C70D29B-B3AF-40BD-AC08-1A7B575BEA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89397C8C-A243-417C-BB7C-E26B189895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A118AC13-672C-40FC-B2EB-465634D3435C}"/>
              </a:ext>
            </a:extLst>
          </p:cNvPr>
          <p:cNvSpPr>
            <a:spLocks noGrp="1"/>
          </p:cNvSpPr>
          <p:nvPr>
            <p:ph type="dt" sz="half" idx="10"/>
          </p:nvPr>
        </p:nvSpPr>
        <p:spPr/>
        <p:txBody>
          <a:bodyPr/>
          <a:lstStyle/>
          <a:p>
            <a:fld id="{5B1505FD-D5E3-417F-86AF-7A44AD8D026F}" type="datetimeFigureOut">
              <a:rPr lang="en-GB" smtClean="0"/>
              <a:t>17/09/2018</a:t>
            </a:fld>
            <a:endParaRPr lang="en-GB"/>
          </a:p>
        </p:txBody>
      </p:sp>
      <p:sp>
        <p:nvSpPr>
          <p:cNvPr id="6" name="Footer Placeholder 5">
            <a:extLst>
              <a:ext uri="{FF2B5EF4-FFF2-40B4-BE49-F238E27FC236}">
                <a16:creationId xmlns:a16="http://schemas.microsoft.com/office/drawing/2014/main" xmlns="" id="{2B3A20CB-E8D1-4057-83BB-AA0E9EFD27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12BBCB62-08C7-459C-BD2C-8CF51CB55246}"/>
              </a:ext>
            </a:extLst>
          </p:cNvPr>
          <p:cNvSpPr>
            <a:spLocks noGrp="1"/>
          </p:cNvSpPr>
          <p:nvPr>
            <p:ph type="sldNum" sz="quarter" idx="12"/>
          </p:nvPr>
        </p:nvSpPr>
        <p:spPr/>
        <p:txBody>
          <a:bodyPr/>
          <a:lstStyle/>
          <a:p>
            <a:fld id="{E5F814B9-6299-4E8F-B54A-236D3E1DCB8B}" type="slidenum">
              <a:rPr lang="en-GB" smtClean="0"/>
              <a:t>‹#›</a:t>
            </a:fld>
            <a:endParaRPr lang="en-GB"/>
          </a:p>
        </p:txBody>
      </p:sp>
    </p:spTree>
    <p:extLst>
      <p:ext uri="{BB962C8B-B14F-4D97-AF65-F5344CB8AC3E}">
        <p14:creationId xmlns:p14="http://schemas.microsoft.com/office/powerpoint/2010/main" val="2526106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754E3F-C774-4230-8738-4853A7A83E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788775D6-7AC2-4E87-837B-EB13D650300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B07118D-F616-42D3-AAEB-1B5984BA4B44}"/>
              </a:ext>
            </a:extLst>
          </p:cNvPr>
          <p:cNvSpPr>
            <a:spLocks noGrp="1"/>
          </p:cNvSpPr>
          <p:nvPr>
            <p:ph type="dt" sz="half" idx="10"/>
          </p:nvPr>
        </p:nvSpPr>
        <p:spPr/>
        <p:txBody>
          <a:bodyPr/>
          <a:lstStyle/>
          <a:p>
            <a:fld id="{5B1505FD-D5E3-417F-86AF-7A44AD8D026F}" type="datetimeFigureOut">
              <a:rPr lang="en-GB" smtClean="0"/>
              <a:t>17/09/2018</a:t>
            </a:fld>
            <a:endParaRPr lang="en-GB"/>
          </a:p>
        </p:txBody>
      </p:sp>
      <p:sp>
        <p:nvSpPr>
          <p:cNvPr id="5" name="Footer Placeholder 4">
            <a:extLst>
              <a:ext uri="{FF2B5EF4-FFF2-40B4-BE49-F238E27FC236}">
                <a16:creationId xmlns:a16="http://schemas.microsoft.com/office/drawing/2014/main" xmlns="" id="{0D2E5300-AB9D-4CFE-B98C-98ED6AFDE8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B8B04179-311B-4CB7-9802-6D1E324E8FB3}"/>
              </a:ext>
            </a:extLst>
          </p:cNvPr>
          <p:cNvSpPr>
            <a:spLocks noGrp="1"/>
          </p:cNvSpPr>
          <p:nvPr>
            <p:ph type="sldNum" sz="quarter" idx="12"/>
          </p:nvPr>
        </p:nvSpPr>
        <p:spPr/>
        <p:txBody>
          <a:bodyPr/>
          <a:lstStyle/>
          <a:p>
            <a:fld id="{E5F814B9-6299-4E8F-B54A-236D3E1DCB8B}" type="slidenum">
              <a:rPr lang="en-GB" smtClean="0"/>
              <a:t>‹#›</a:t>
            </a:fld>
            <a:endParaRPr lang="en-GB"/>
          </a:p>
        </p:txBody>
      </p:sp>
    </p:spTree>
    <p:extLst>
      <p:ext uri="{BB962C8B-B14F-4D97-AF65-F5344CB8AC3E}">
        <p14:creationId xmlns:p14="http://schemas.microsoft.com/office/powerpoint/2010/main" val="3125923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5D5604E0-4F66-45DC-AF84-BF85AB8C140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B235A691-D595-4E14-ADCB-CE93366C149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625D9EA4-B41F-4DA9-BF60-8E9F4435840C}"/>
              </a:ext>
            </a:extLst>
          </p:cNvPr>
          <p:cNvSpPr>
            <a:spLocks noGrp="1"/>
          </p:cNvSpPr>
          <p:nvPr>
            <p:ph type="dt" sz="half" idx="10"/>
          </p:nvPr>
        </p:nvSpPr>
        <p:spPr/>
        <p:txBody>
          <a:bodyPr/>
          <a:lstStyle/>
          <a:p>
            <a:fld id="{5B1505FD-D5E3-417F-86AF-7A44AD8D026F}" type="datetimeFigureOut">
              <a:rPr lang="en-GB" smtClean="0"/>
              <a:t>17/09/2018</a:t>
            </a:fld>
            <a:endParaRPr lang="en-GB"/>
          </a:p>
        </p:txBody>
      </p:sp>
      <p:sp>
        <p:nvSpPr>
          <p:cNvPr id="5" name="Footer Placeholder 4">
            <a:extLst>
              <a:ext uri="{FF2B5EF4-FFF2-40B4-BE49-F238E27FC236}">
                <a16:creationId xmlns:a16="http://schemas.microsoft.com/office/drawing/2014/main" xmlns="" id="{135E8FA0-111E-4A8E-A6A1-25A7033850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8895488-0148-4B4D-98B8-1CF5DEB53A17}"/>
              </a:ext>
            </a:extLst>
          </p:cNvPr>
          <p:cNvSpPr>
            <a:spLocks noGrp="1"/>
          </p:cNvSpPr>
          <p:nvPr>
            <p:ph type="sldNum" sz="quarter" idx="12"/>
          </p:nvPr>
        </p:nvSpPr>
        <p:spPr/>
        <p:txBody>
          <a:bodyPr/>
          <a:lstStyle/>
          <a:p>
            <a:fld id="{E5F814B9-6299-4E8F-B54A-236D3E1DCB8B}" type="slidenum">
              <a:rPr lang="en-GB" smtClean="0"/>
              <a:t>‹#›</a:t>
            </a:fld>
            <a:endParaRPr lang="en-GB"/>
          </a:p>
        </p:txBody>
      </p:sp>
    </p:spTree>
    <p:extLst>
      <p:ext uri="{BB962C8B-B14F-4D97-AF65-F5344CB8AC3E}">
        <p14:creationId xmlns:p14="http://schemas.microsoft.com/office/powerpoint/2010/main" val="2663268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E35A6706-472F-4519-8858-8C85DA4761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215EAA78-FC3E-42AE-8C76-CCB3043FED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26C1D2E-B6F1-40A1-9D19-EDA1CFA1F6E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505FD-D5E3-417F-86AF-7A44AD8D026F}" type="datetimeFigureOut">
              <a:rPr lang="en-GB" smtClean="0"/>
              <a:t>17/09/2018</a:t>
            </a:fld>
            <a:endParaRPr lang="en-GB"/>
          </a:p>
        </p:txBody>
      </p:sp>
      <p:sp>
        <p:nvSpPr>
          <p:cNvPr id="5" name="Footer Placeholder 4">
            <a:extLst>
              <a:ext uri="{FF2B5EF4-FFF2-40B4-BE49-F238E27FC236}">
                <a16:creationId xmlns:a16="http://schemas.microsoft.com/office/drawing/2014/main" xmlns="" id="{D3F14AB2-DF0A-4C4E-8349-996C4B5A34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754B20F5-A7AB-425F-9202-7BE23DE4C3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F814B9-6299-4E8F-B54A-236D3E1DCB8B}" type="slidenum">
              <a:rPr lang="en-GB" smtClean="0"/>
              <a:t>‹#›</a:t>
            </a:fld>
            <a:endParaRPr lang="en-GB"/>
          </a:p>
        </p:txBody>
      </p:sp>
    </p:spTree>
    <p:extLst>
      <p:ext uri="{BB962C8B-B14F-4D97-AF65-F5344CB8AC3E}">
        <p14:creationId xmlns:p14="http://schemas.microsoft.com/office/powerpoint/2010/main" val="24954904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iP_t7Az-rUAhUCChoKHdCZBY8QjRwIBw&amp;url=https://expectingmiraclesblog.wordpress.com/2016/03/08/when-i-needed-a-neighbour/&amp;psig=AFQjCNE4mHJB6_4-LiYbgEIr-7NUqw0bTw&amp;ust=1499085638024812"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hyperlink" Target="http://www.famlii.com/wp-content/uploads/2015/01/Magic-Penny-Song-Lyrics-Printable.jpg" TargetMode="Externa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xmlns="" id="{061416B1-003C-455C-BDB2-40717F717B3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32786" y="270259"/>
            <a:ext cx="1712208" cy="1639657"/>
          </a:xfrm>
        </p:spPr>
      </p:pic>
      <p:pic>
        <p:nvPicPr>
          <p:cNvPr id="11" name="Picture 10">
            <a:extLst>
              <a:ext uri="{FF2B5EF4-FFF2-40B4-BE49-F238E27FC236}">
                <a16:creationId xmlns:a16="http://schemas.microsoft.com/office/drawing/2014/main" xmlns="" id="{A4D609D9-12EB-486B-A7EA-7F5DC519B6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09922" y="4490884"/>
            <a:ext cx="1934987" cy="2212256"/>
          </a:xfrm>
          <a:prstGeom prst="rect">
            <a:avLst/>
          </a:prstGeom>
        </p:spPr>
      </p:pic>
      <p:pic>
        <p:nvPicPr>
          <p:cNvPr id="13" name="Picture 12">
            <a:extLst>
              <a:ext uri="{FF2B5EF4-FFF2-40B4-BE49-F238E27FC236}">
                <a16:creationId xmlns:a16="http://schemas.microsoft.com/office/drawing/2014/main" xmlns="" id="{AA32DE9B-CBF8-48E4-9820-61FE0F4C594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03916" y="2024829"/>
            <a:ext cx="3116049" cy="2934929"/>
          </a:xfrm>
          <a:prstGeom prst="rect">
            <a:avLst/>
          </a:prstGeom>
        </p:spPr>
      </p:pic>
      <p:sp>
        <p:nvSpPr>
          <p:cNvPr id="14" name="TextBox 13">
            <a:extLst>
              <a:ext uri="{FF2B5EF4-FFF2-40B4-BE49-F238E27FC236}">
                <a16:creationId xmlns:a16="http://schemas.microsoft.com/office/drawing/2014/main" xmlns="" id="{A2E619F8-B978-46E8-A033-BC489640CC65}"/>
              </a:ext>
            </a:extLst>
          </p:cNvPr>
          <p:cNvSpPr txBox="1"/>
          <p:nvPr/>
        </p:nvSpPr>
        <p:spPr>
          <a:xfrm>
            <a:off x="1076535" y="5058697"/>
            <a:ext cx="9033387" cy="1092607"/>
          </a:xfrm>
          <a:prstGeom prst="rect">
            <a:avLst/>
          </a:prstGeom>
          <a:noFill/>
        </p:spPr>
        <p:txBody>
          <a:bodyPr wrap="square" rtlCol="0">
            <a:spAutoFit/>
          </a:bodyPr>
          <a:lstStyle/>
          <a:p>
            <a:pPr algn="ctr"/>
            <a:r>
              <a:rPr lang="en-GB" sz="4000" b="1"/>
              <a:t>“Love your neighbour as yourself”</a:t>
            </a:r>
          </a:p>
          <a:p>
            <a:pPr algn="r"/>
            <a:r>
              <a:rPr lang="en-GB" sz="2500" i="1"/>
              <a:t>Matthew 22:39</a:t>
            </a:r>
          </a:p>
        </p:txBody>
      </p:sp>
    </p:spTree>
    <p:extLst>
      <p:ext uri="{BB962C8B-B14F-4D97-AF65-F5344CB8AC3E}">
        <p14:creationId xmlns:p14="http://schemas.microsoft.com/office/powerpoint/2010/main" val="35963143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solidFill>
            <a:schemeClr val="bg1"/>
          </a:solidFill>
          <a:ln>
            <a:noFill/>
          </a:ln>
          <a:effectLst/>
        </p:spPr>
      </p:sp>
      <p:pic>
        <p:nvPicPr>
          <p:cNvPr id="6" name="Picture 5" descr="A close up of a piece of paper&#10;&#10;Description generated with high confidence">
            <a:extLst>
              <a:ext uri="{FF2B5EF4-FFF2-40B4-BE49-F238E27FC236}">
                <a16:creationId xmlns:a16="http://schemas.microsoft.com/office/drawing/2014/main" xmlns="" id="{BF7A2A80-0536-4B37-8478-7E5975CC7E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3822" y="975392"/>
            <a:ext cx="6553545" cy="4915158"/>
          </a:xfrm>
          <a:prstGeom prst="rect">
            <a:avLst/>
          </a:prstGeom>
        </p:spPr>
      </p:pic>
      <p:sp>
        <p:nvSpPr>
          <p:cNvPr id="13" name="Rectangle 12"/>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36884" y="321177"/>
            <a:ext cx="4332307" cy="6179552"/>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1191126" y="3910267"/>
            <a:ext cx="2586790" cy="0"/>
          </a:xfrm>
          <a:prstGeom prst="line">
            <a:avLst/>
          </a:prstGeom>
          <a:ln w="222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 name="Title 3">
            <a:extLst>
              <a:ext uri="{FF2B5EF4-FFF2-40B4-BE49-F238E27FC236}">
                <a16:creationId xmlns:a16="http://schemas.microsoft.com/office/drawing/2014/main" xmlns="" id="{1157C799-7C2A-4C78-AB9B-2552CA9C1F16}"/>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sz="4800" kern="1200">
                <a:solidFill>
                  <a:schemeClr val="bg1"/>
                </a:solidFill>
                <a:latin typeface="+mj-lt"/>
                <a:ea typeface="+mj-ea"/>
                <a:cs typeface="+mj-cs"/>
              </a:rPr>
              <a:t>“Fight like cats and dogs!”</a:t>
            </a:r>
          </a:p>
        </p:txBody>
      </p:sp>
    </p:spTree>
    <p:extLst>
      <p:ext uri="{BB962C8B-B14F-4D97-AF65-F5344CB8AC3E}">
        <p14:creationId xmlns:p14="http://schemas.microsoft.com/office/powerpoint/2010/main" val="15314045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C1682417-7013-4786-B167-1E15701E28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626" y="597308"/>
            <a:ext cx="6237748" cy="3508733"/>
          </a:xfrm>
          <a:prstGeom prst="rect">
            <a:avLst/>
          </a:prstGeom>
        </p:spPr>
      </p:pic>
      <p:pic>
        <p:nvPicPr>
          <p:cNvPr id="7" name="Picture 6">
            <a:extLst>
              <a:ext uri="{FF2B5EF4-FFF2-40B4-BE49-F238E27FC236}">
                <a16:creationId xmlns:a16="http://schemas.microsoft.com/office/drawing/2014/main" xmlns="" id="{A856CAF4-C43F-4212-B19A-D2A92B8D9B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22574" y="294968"/>
            <a:ext cx="4212008" cy="6327900"/>
          </a:xfrm>
          <a:prstGeom prst="rect">
            <a:avLst/>
          </a:prstGeom>
        </p:spPr>
      </p:pic>
      <p:sp>
        <p:nvSpPr>
          <p:cNvPr id="8" name="TextBox 7">
            <a:extLst>
              <a:ext uri="{FF2B5EF4-FFF2-40B4-BE49-F238E27FC236}">
                <a16:creationId xmlns:a16="http://schemas.microsoft.com/office/drawing/2014/main" xmlns="" id="{BD16D457-7506-4635-8227-9C5A40E95B9F}"/>
              </a:ext>
            </a:extLst>
          </p:cNvPr>
          <p:cNvSpPr txBox="1"/>
          <p:nvPr/>
        </p:nvSpPr>
        <p:spPr>
          <a:xfrm>
            <a:off x="627626" y="4417142"/>
            <a:ext cx="6141884" cy="553998"/>
          </a:xfrm>
          <a:prstGeom prst="rect">
            <a:avLst/>
          </a:prstGeom>
          <a:noFill/>
        </p:spPr>
        <p:txBody>
          <a:bodyPr wrap="square" rtlCol="0">
            <a:spAutoFit/>
          </a:bodyPr>
          <a:lstStyle/>
          <a:p>
            <a:pPr algn="ctr"/>
            <a:r>
              <a:rPr lang="en-GB" sz="3000" b="1">
                <a:solidFill>
                  <a:srgbClr val="7030A0"/>
                </a:solidFill>
              </a:rPr>
              <a:t>Beatrice the Cat</a:t>
            </a:r>
          </a:p>
        </p:txBody>
      </p:sp>
      <p:sp>
        <p:nvSpPr>
          <p:cNvPr id="9" name="TextBox 8">
            <a:extLst>
              <a:ext uri="{FF2B5EF4-FFF2-40B4-BE49-F238E27FC236}">
                <a16:creationId xmlns:a16="http://schemas.microsoft.com/office/drawing/2014/main" xmlns="" id="{8296A253-E1B8-4C91-BA90-C5BC2287670D}"/>
              </a:ext>
            </a:extLst>
          </p:cNvPr>
          <p:cNvSpPr txBox="1"/>
          <p:nvPr/>
        </p:nvSpPr>
        <p:spPr>
          <a:xfrm>
            <a:off x="7395713" y="465826"/>
            <a:ext cx="4054415" cy="553998"/>
          </a:xfrm>
          <a:prstGeom prst="rect">
            <a:avLst/>
          </a:prstGeom>
          <a:noFill/>
        </p:spPr>
        <p:txBody>
          <a:bodyPr wrap="square" rtlCol="0">
            <a:spAutoFit/>
          </a:bodyPr>
          <a:lstStyle/>
          <a:p>
            <a:pPr algn="ctr"/>
            <a:r>
              <a:rPr lang="en-GB" sz="3000" b="1">
                <a:solidFill>
                  <a:srgbClr val="7030A0"/>
                </a:solidFill>
              </a:rPr>
              <a:t>Tilly the Dog</a:t>
            </a:r>
          </a:p>
        </p:txBody>
      </p:sp>
    </p:spTree>
    <p:extLst>
      <p:ext uri="{BB962C8B-B14F-4D97-AF65-F5344CB8AC3E}">
        <p14:creationId xmlns:p14="http://schemas.microsoft.com/office/powerpoint/2010/main" val="525877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B98B364E-389F-4812-BDF8-37991E0ED6BF}"/>
              </a:ext>
            </a:extLst>
          </p:cNvPr>
          <p:cNvSpPr>
            <a:spLocks noGrp="1"/>
          </p:cNvSpPr>
          <p:nvPr>
            <p:ph type="title"/>
          </p:nvPr>
        </p:nvSpPr>
        <p:spPr/>
        <p:txBody>
          <a:bodyPr/>
          <a:lstStyle/>
          <a:p>
            <a:pPr algn="ctr"/>
            <a:r>
              <a:rPr lang="en-GB"/>
              <a:t>Differences?</a:t>
            </a:r>
          </a:p>
        </p:txBody>
      </p:sp>
      <p:sp>
        <p:nvSpPr>
          <p:cNvPr id="5" name="Text Placeholder 4">
            <a:extLst>
              <a:ext uri="{FF2B5EF4-FFF2-40B4-BE49-F238E27FC236}">
                <a16:creationId xmlns:a16="http://schemas.microsoft.com/office/drawing/2014/main" xmlns="" id="{AB2197DF-0749-4170-900D-4C97BDBB4F3E}"/>
              </a:ext>
            </a:extLst>
          </p:cNvPr>
          <p:cNvSpPr>
            <a:spLocks noGrp="1"/>
          </p:cNvSpPr>
          <p:nvPr>
            <p:ph type="body" idx="1"/>
          </p:nvPr>
        </p:nvSpPr>
        <p:spPr/>
        <p:txBody>
          <a:bodyPr/>
          <a:lstStyle/>
          <a:p>
            <a:pPr algn="ctr"/>
            <a:r>
              <a:rPr lang="en-GB"/>
              <a:t>Beatrice</a:t>
            </a:r>
          </a:p>
        </p:txBody>
      </p:sp>
      <p:sp>
        <p:nvSpPr>
          <p:cNvPr id="6" name="Content Placeholder 5">
            <a:extLst>
              <a:ext uri="{FF2B5EF4-FFF2-40B4-BE49-F238E27FC236}">
                <a16:creationId xmlns:a16="http://schemas.microsoft.com/office/drawing/2014/main" xmlns="" id="{3EA2AB4C-C032-468A-AB64-EB46F172F09A}"/>
              </a:ext>
            </a:extLst>
          </p:cNvPr>
          <p:cNvSpPr>
            <a:spLocks noGrp="1"/>
          </p:cNvSpPr>
          <p:nvPr>
            <p:ph sz="half" idx="2"/>
          </p:nvPr>
        </p:nvSpPr>
        <p:spPr/>
        <p:txBody>
          <a:bodyPr/>
          <a:lstStyle/>
          <a:p>
            <a:r>
              <a:rPr lang="en-GB"/>
              <a:t>Cat</a:t>
            </a:r>
          </a:p>
          <a:p>
            <a:r>
              <a:rPr lang="en-GB"/>
              <a:t>12 years old</a:t>
            </a:r>
          </a:p>
          <a:p>
            <a:r>
              <a:rPr lang="en-GB"/>
              <a:t>Brown, black and white</a:t>
            </a:r>
          </a:p>
          <a:p>
            <a:r>
              <a:rPr lang="en-GB"/>
              <a:t>Meows and purrs</a:t>
            </a:r>
          </a:p>
          <a:p>
            <a:r>
              <a:rPr lang="en-GB"/>
              <a:t>likes to sit quietly and sleeps a lot</a:t>
            </a:r>
          </a:p>
          <a:p>
            <a:r>
              <a:rPr lang="en-GB"/>
              <a:t>Hates water</a:t>
            </a:r>
          </a:p>
        </p:txBody>
      </p:sp>
      <p:sp>
        <p:nvSpPr>
          <p:cNvPr id="7" name="Text Placeholder 6">
            <a:extLst>
              <a:ext uri="{FF2B5EF4-FFF2-40B4-BE49-F238E27FC236}">
                <a16:creationId xmlns:a16="http://schemas.microsoft.com/office/drawing/2014/main" xmlns="" id="{08C17353-198F-442A-81AF-CD5A44425CF8}"/>
              </a:ext>
            </a:extLst>
          </p:cNvPr>
          <p:cNvSpPr>
            <a:spLocks noGrp="1"/>
          </p:cNvSpPr>
          <p:nvPr>
            <p:ph type="body" sz="quarter" idx="3"/>
          </p:nvPr>
        </p:nvSpPr>
        <p:spPr/>
        <p:txBody>
          <a:bodyPr/>
          <a:lstStyle/>
          <a:p>
            <a:pPr algn="ctr"/>
            <a:r>
              <a:rPr lang="en-GB"/>
              <a:t>Tilly</a:t>
            </a:r>
          </a:p>
        </p:txBody>
      </p:sp>
      <p:sp>
        <p:nvSpPr>
          <p:cNvPr id="8" name="Content Placeholder 7">
            <a:extLst>
              <a:ext uri="{FF2B5EF4-FFF2-40B4-BE49-F238E27FC236}">
                <a16:creationId xmlns:a16="http://schemas.microsoft.com/office/drawing/2014/main" xmlns="" id="{8B5B6456-2892-4422-9D6D-1906C4B6C9DE}"/>
              </a:ext>
            </a:extLst>
          </p:cNvPr>
          <p:cNvSpPr>
            <a:spLocks noGrp="1"/>
          </p:cNvSpPr>
          <p:nvPr>
            <p:ph sz="quarter" idx="4"/>
          </p:nvPr>
        </p:nvSpPr>
        <p:spPr/>
        <p:txBody>
          <a:bodyPr/>
          <a:lstStyle/>
          <a:p>
            <a:r>
              <a:rPr lang="en-GB"/>
              <a:t>Dog</a:t>
            </a:r>
          </a:p>
          <a:p>
            <a:r>
              <a:rPr lang="en-GB"/>
              <a:t>5 years old</a:t>
            </a:r>
          </a:p>
          <a:p>
            <a:r>
              <a:rPr lang="en-GB"/>
              <a:t>Black, white and tan</a:t>
            </a:r>
          </a:p>
          <a:p>
            <a:r>
              <a:rPr lang="en-GB"/>
              <a:t>Barks </a:t>
            </a:r>
          </a:p>
          <a:p>
            <a:r>
              <a:rPr lang="en-GB"/>
              <a:t>Likes to go on long walks</a:t>
            </a:r>
          </a:p>
          <a:p>
            <a:r>
              <a:rPr lang="en-GB"/>
              <a:t>Loves water </a:t>
            </a:r>
          </a:p>
        </p:txBody>
      </p:sp>
      <p:pic>
        <p:nvPicPr>
          <p:cNvPr id="9" name="Picture 8">
            <a:extLst>
              <a:ext uri="{FF2B5EF4-FFF2-40B4-BE49-F238E27FC236}">
                <a16:creationId xmlns:a16="http://schemas.microsoft.com/office/drawing/2014/main" xmlns="" id="{0A790F65-F0AC-40BC-8EA6-FA01C864E3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78312" y="3416966"/>
            <a:ext cx="1562530" cy="2772697"/>
          </a:xfrm>
          <a:prstGeom prst="rect">
            <a:avLst/>
          </a:prstGeom>
        </p:spPr>
      </p:pic>
    </p:spTree>
    <p:extLst>
      <p:ext uri="{BB962C8B-B14F-4D97-AF65-F5344CB8AC3E}">
        <p14:creationId xmlns:p14="http://schemas.microsoft.com/office/powerpoint/2010/main" val="35045488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7CB324E-83EF-4898-8CD9-34C987A2D081}"/>
              </a:ext>
            </a:extLst>
          </p:cNvPr>
          <p:cNvSpPr>
            <a:spLocks noGrp="1"/>
          </p:cNvSpPr>
          <p:nvPr>
            <p:ph type="title"/>
          </p:nvPr>
        </p:nvSpPr>
        <p:spPr/>
        <p:txBody>
          <a:bodyPr/>
          <a:lstStyle/>
          <a:p>
            <a:pPr algn="ctr"/>
            <a:r>
              <a:rPr lang="en-GB"/>
              <a:t>Similarities?</a:t>
            </a:r>
          </a:p>
        </p:txBody>
      </p:sp>
      <p:sp>
        <p:nvSpPr>
          <p:cNvPr id="8" name="Text Placeholder 7">
            <a:extLst>
              <a:ext uri="{FF2B5EF4-FFF2-40B4-BE49-F238E27FC236}">
                <a16:creationId xmlns:a16="http://schemas.microsoft.com/office/drawing/2014/main" xmlns="" id="{35DF6E37-84C7-44DC-9C54-08768D7E27CC}"/>
              </a:ext>
            </a:extLst>
          </p:cNvPr>
          <p:cNvSpPr>
            <a:spLocks noGrp="1"/>
          </p:cNvSpPr>
          <p:nvPr>
            <p:ph type="body" idx="1"/>
          </p:nvPr>
        </p:nvSpPr>
        <p:spPr/>
        <p:txBody>
          <a:bodyPr/>
          <a:lstStyle/>
          <a:p>
            <a:r>
              <a:rPr lang="en-GB"/>
              <a:t>Basic</a:t>
            </a:r>
          </a:p>
        </p:txBody>
      </p:sp>
      <p:sp>
        <p:nvSpPr>
          <p:cNvPr id="9" name="Content Placeholder 8">
            <a:extLst>
              <a:ext uri="{FF2B5EF4-FFF2-40B4-BE49-F238E27FC236}">
                <a16:creationId xmlns:a16="http://schemas.microsoft.com/office/drawing/2014/main" xmlns="" id="{D51C4DE5-78FA-4389-AA1A-53FCBA0A55EF}"/>
              </a:ext>
            </a:extLst>
          </p:cNvPr>
          <p:cNvSpPr>
            <a:spLocks noGrp="1"/>
          </p:cNvSpPr>
          <p:nvPr>
            <p:ph sz="half" idx="2"/>
          </p:nvPr>
        </p:nvSpPr>
        <p:spPr/>
        <p:txBody>
          <a:bodyPr/>
          <a:lstStyle/>
          <a:p>
            <a:r>
              <a:rPr lang="en-GB"/>
              <a:t>Need to be fed</a:t>
            </a:r>
          </a:p>
          <a:p>
            <a:r>
              <a:rPr lang="en-GB"/>
              <a:t>Need clean water</a:t>
            </a:r>
          </a:p>
          <a:p>
            <a:r>
              <a:rPr lang="en-GB"/>
              <a:t>Need to be kept safe</a:t>
            </a:r>
          </a:p>
          <a:p>
            <a:r>
              <a:rPr lang="en-GB"/>
              <a:t>Need to be groomed</a:t>
            </a:r>
          </a:p>
          <a:p>
            <a:r>
              <a:rPr lang="en-GB"/>
              <a:t>Need a warm bed</a:t>
            </a:r>
          </a:p>
          <a:p>
            <a:endParaRPr lang="en-GB"/>
          </a:p>
          <a:p>
            <a:pPr marL="0" indent="0">
              <a:buNone/>
            </a:pPr>
            <a:endParaRPr lang="en-GB"/>
          </a:p>
          <a:p>
            <a:endParaRPr lang="en-GB"/>
          </a:p>
        </p:txBody>
      </p:sp>
      <p:sp>
        <p:nvSpPr>
          <p:cNvPr id="10" name="Text Placeholder 9">
            <a:extLst>
              <a:ext uri="{FF2B5EF4-FFF2-40B4-BE49-F238E27FC236}">
                <a16:creationId xmlns:a16="http://schemas.microsoft.com/office/drawing/2014/main" xmlns="" id="{28150817-2D1F-48AC-B3CF-5E6081C36A65}"/>
              </a:ext>
            </a:extLst>
          </p:cNvPr>
          <p:cNvSpPr>
            <a:spLocks noGrp="1"/>
          </p:cNvSpPr>
          <p:nvPr>
            <p:ph type="body" sz="quarter" idx="3"/>
          </p:nvPr>
        </p:nvSpPr>
        <p:spPr/>
        <p:txBody>
          <a:bodyPr/>
          <a:lstStyle/>
          <a:p>
            <a:r>
              <a:rPr lang="en-GB"/>
              <a:t>Extras </a:t>
            </a:r>
          </a:p>
        </p:txBody>
      </p:sp>
      <p:sp>
        <p:nvSpPr>
          <p:cNvPr id="11" name="Content Placeholder 10">
            <a:extLst>
              <a:ext uri="{FF2B5EF4-FFF2-40B4-BE49-F238E27FC236}">
                <a16:creationId xmlns:a16="http://schemas.microsoft.com/office/drawing/2014/main" xmlns="" id="{0787A948-AC11-46D4-8C75-541C33A19AC1}"/>
              </a:ext>
            </a:extLst>
          </p:cNvPr>
          <p:cNvSpPr>
            <a:spLocks noGrp="1"/>
          </p:cNvSpPr>
          <p:nvPr>
            <p:ph sz="quarter" idx="4"/>
          </p:nvPr>
        </p:nvSpPr>
        <p:spPr>
          <a:xfrm>
            <a:off x="6172200" y="2505075"/>
            <a:ext cx="5183188" cy="2494628"/>
          </a:xfrm>
        </p:spPr>
        <p:txBody>
          <a:bodyPr/>
          <a:lstStyle/>
          <a:p>
            <a:r>
              <a:rPr lang="en-GB"/>
              <a:t>Need lots of cuddles</a:t>
            </a:r>
          </a:p>
          <a:p>
            <a:r>
              <a:rPr lang="en-GB"/>
              <a:t>Special treats (toys and nibbles)</a:t>
            </a:r>
          </a:p>
          <a:p>
            <a:r>
              <a:rPr lang="en-GB"/>
              <a:t>Like to sit on the coffee table or the sofa!</a:t>
            </a:r>
          </a:p>
          <a:p>
            <a:pPr marL="0" indent="0">
              <a:buNone/>
            </a:pPr>
            <a:endParaRPr lang="en-GB"/>
          </a:p>
        </p:txBody>
      </p:sp>
      <p:pic>
        <p:nvPicPr>
          <p:cNvPr id="13" name="Picture 12">
            <a:extLst>
              <a:ext uri="{FF2B5EF4-FFF2-40B4-BE49-F238E27FC236}">
                <a16:creationId xmlns:a16="http://schemas.microsoft.com/office/drawing/2014/main" xmlns="" id="{BF6805AD-0D70-4ED5-8277-4B6F51266B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6240" y="5124604"/>
            <a:ext cx="2475270" cy="1392339"/>
          </a:xfrm>
          <a:prstGeom prst="rect">
            <a:avLst/>
          </a:prstGeom>
        </p:spPr>
      </p:pic>
      <p:pic>
        <p:nvPicPr>
          <p:cNvPr id="19" name="Picture 18">
            <a:extLst>
              <a:ext uri="{FF2B5EF4-FFF2-40B4-BE49-F238E27FC236}">
                <a16:creationId xmlns:a16="http://schemas.microsoft.com/office/drawing/2014/main" xmlns="" id="{BCFBCB11-DDE9-4534-A5BA-D14AF83186A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97954" y="4493599"/>
            <a:ext cx="3397865" cy="1911299"/>
          </a:xfrm>
          <a:prstGeom prst="rect">
            <a:avLst/>
          </a:prstGeom>
        </p:spPr>
      </p:pic>
    </p:spTree>
    <p:extLst>
      <p:ext uri="{BB962C8B-B14F-4D97-AF65-F5344CB8AC3E}">
        <p14:creationId xmlns:p14="http://schemas.microsoft.com/office/powerpoint/2010/main" val="33643042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17"/>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6247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9"/>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1331" y="3603670"/>
            <a:ext cx="4180332" cy="2788074"/>
          </a:xfrm>
          <a:prstGeom prst="rect">
            <a:avLst/>
          </a:prstGeom>
          <a:solidFill>
            <a:schemeClr val="bg1"/>
          </a:solidFill>
          <a:ln>
            <a:solidFill>
              <a:srgbClr val="8A3D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980596" y="487090"/>
            <a:ext cx="6741849" cy="5897880"/>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1331" y="480060"/>
            <a:ext cx="4180332" cy="2788074"/>
          </a:xfrm>
          <a:prstGeom prst="rect">
            <a:avLst/>
          </a:prstGeom>
          <a:solidFill>
            <a:schemeClr val="bg1"/>
          </a:solidFill>
          <a:ln>
            <a:solidFill>
              <a:srgbClr val="8A3D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close up of a logo&#10;&#10;Description generated with very high confidence">
            <a:extLst>
              <a:ext uri="{FF2B5EF4-FFF2-40B4-BE49-F238E27FC236}">
                <a16:creationId xmlns:a16="http://schemas.microsoft.com/office/drawing/2014/main" xmlns="" id="{CAE74E1C-0754-429F-B81E-813F96E5D0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12195" y="643467"/>
            <a:ext cx="2475653" cy="2475653"/>
          </a:xfrm>
          <a:prstGeom prst="rect">
            <a:avLst/>
          </a:prstGeom>
        </p:spPr>
      </p:pic>
      <p:pic>
        <p:nvPicPr>
          <p:cNvPr id="8" name="Picture 7" descr="A cat lying on a bed&#10;&#10;Description generated with high confidence">
            <a:extLst>
              <a:ext uri="{FF2B5EF4-FFF2-40B4-BE49-F238E27FC236}">
                <a16:creationId xmlns:a16="http://schemas.microsoft.com/office/drawing/2014/main" xmlns="" id="{2B77F602-7FFE-4B9C-A92B-33152311537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85450" y="650497"/>
            <a:ext cx="3328711" cy="5571066"/>
          </a:xfrm>
          <a:prstGeom prst="rect">
            <a:avLst/>
          </a:prstGeom>
        </p:spPr>
      </p:pic>
      <p:pic>
        <p:nvPicPr>
          <p:cNvPr id="13" name="Picture 12" descr="A close up of a logo&#10;&#10;Description generated with high confidence">
            <a:extLst>
              <a:ext uri="{FF2B5EF4-FFF2-40B4-BE49-F238E27FC236}">
                <a16:creationId xmlns:a16="http://schemas.microsoft.com/office/drawing/2014/main" xmlns="" id="{ED391E59-DE9A-47FF-BDE8-5EC492E3ADA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14206" y="3748194"/>
            <a:ext cx="2471631" cy="2471631"/>
          </a:xfrm>
          <a:prstGeom prst="rect">
            <a:avLst/>
          </a:prstGeom>
        </p:spPr>
      </p:pic>
    </p:spTree>
    <p:extLst>
      <p:ext uri="{BB962C8B-B14F-4D97-AF65-F5344CB8AC3E}">
        <p14:creationId xmlns:p14="http://schemas.microsoft.com/office/powerpoint/2010/main" val="40172107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1047750"/>
            <a:ext cx="10687050" cy="1569660"/>
          </a:xfrm>
          <a:prstGeom prst="rect">
            <a:avLst/>
          </a:prstGeom>
          <a:noFill/>
        </p:spPr>
        <p:txBody>
          <a:bodyPr wrap="square" rtlCol="0">
            <a:spAutoFit/>
          </a:bodyPr>
          <a:lstStyle/>
          <a:p>
            <a:r>
              <a:rPr lang="en-GB" sz="9600" dirty="0" smtClean="0"/>
              <a:t>The Good Samaritan</a:t>
            </a:r>
            <a:endParaRPr lang="en-GB" sz="9600" dirty="0"/>
          </a:p>
        </p:txBody>
      </p:sp>
    </p:spTree>
    <p:extLst>
      <p:ext uri="{BB962C8B-B14F-4D97-AF65-F5344CB8AC3E}">
        <p14:creationId xmlns:p14="http://schemas.microsoft.com/office/powerpoint/2010/main" val="20665162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extBox 1"/>
          <p:cNvSpPr txBox="1"/>
          <p:nvPr/>
        </p:nvSpPr>
        <p:spPr>
          <a:xfrm>
            <a:off x="6746628" y="1783959"/>
            <a:ext cx="4645250" cy="288911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000" b="1">
                <a:latin typeface="+mj-lt"/>
                <a:ea typeface="+mj-ea"/>
                <a:cs typeface="+mj-cs"/>
              </a:rPr>
              <a:t>The Heart Penny Challenge</a:t>
            </a:r>
          </a:p>
        </p:txBody>
      </p:sp>
      <p:sp>
        <p:nvSpPr>
          <p:cNvPr id="15" name="Freeform: Shape 14">
            <a:extLst>
              <a:ext uri="{FF2B5EF4-FFF2-40B4-BE49-F238E27FC236}">
                <a16:creationId xmlns:a16="http://schemas.microsoft.com/office/drawing/2014/main" xmlns="" id="{1DB7C82F-AB7E-4F0C-B829-FA1B9C4151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4" descr="A picture containing object&#10;&#10;Description generated with high confidence">
            <a:extLst>
              <a:ext uri="{FF2B5EF4-FFF2-40B4-BE49-F238E27FC236}">
                <a16:creationId xmlns:a16="http://schemas.microsoft.com/office/drawing/2014/main" xmlns="" id="{2D5905BF-5877-41B4-9A62-6F7EC80CD182}"/>
              </a:ext>
            </a:extLst>
          </p:cNvPr>
          <p:cNvPicPr>
            <a:picLocks noChangeAspect="1"/>
          </p:cNvPicPr>
          <p:nvPr/>
        </p:nvPicPr>
        <p:blipFill rotWithShape="1">
          <a:blip r:embed="rId3"/>
          <a:srcRect l="515" r="11644"/>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09345285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when i needed a neighbour">
            <a:hlinkClick r:id="rId3"/>
            <a:extLst>
              <a:ext uri="{FF2B5EF4-FFF2-40B4-BE49-F238E27FC236}">
                <a16:creationId xmlns:a16="http://schemas.microsoft.com/office/drawing/2014/main" xmlns="" id="{3F044843-0A49-44C8-82A2-1AADDF9A24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75187" y="155000"/>
            <a:ext cx="1721119" cy="154327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Love is Something By Malvina Reynolds">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26086" y="-2616555"/>
            <a:ext cx="6667500" cy="86296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 result for when i needed a neighbour">
            <a:hlinkClick r:id="rId3"/>
            <a:extLst>
              <a:ext uri="{FF2B5EF4-FFF2-40B4-BE49-F238E27FC236}">
                <a16:creationId xmlns:a16="http://schemas.microsoft.com/office/drawing/2014/main" xmlns="" id="{3F044843-0A49-44C8-82A2-1AADDF9A24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7606" y="4848447"/>
            <a:ext cx="1452339" cy="13022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Image result for when i needed a neighbour">
            <a:hlinkClick r:id="rId3"/>
            <a:extLst>
              <a:ext uri="{FF2B5EF4-FFF2-40B4-BE49-F238E27FC236}">
                <a16:creationId xmlns:a16="http://schemas.microsoft.com/office/drawing/2014/main" xmlns="" id="{3F044843-0A49-44C8-82A2-1AADDF9A24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7606" y="155000"/>
            <a:ext cx="1721119" cy="154327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when i needed a neighbour">
            <a:hlinkClick r:id="rId3"/>
            <a:extLst>
              <a:ext uri="{FF2B5EF4-FFF2-40B4-BE49-F238E27FC236}">
                <a16:creationId xmlns:a16="http://schemas.microsoft.com/office/drawing/2014/main" xmlns="" id="{3F044843-0A49-44C8-82A2-1AADDF9A24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4457" y="4781014"/>
            <a:ext cx="1527543" cy="13696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77863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E3AC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candle in it&#10;&#10;Description generated with high confidence">
            <a:extLst>
              <a:ext uri="{FF2B5EF4-FFF2-40B4-BE49-F238E27FC236}">
                <a16:creationId xmlns:a16="http://schemas.microsoft.com/office/drawing/2014/main" xmlns="" id="{26B7BAC3-CFFC-41CF-A703-821F1607B8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22917" y="643467"/>
            <a:ext cx="8346166" cy="5571066"/>
          </a:xfrm>
          <a:prstGeom prst="rect">
            <a:avLst/>
          </a:prstGeom>
        </p:spPr>
      </p:pic>
    </p:spTree>
    <p:extLst>
      <p:ext uri="{BB962C8B-B14F-4D97-AF65-F5344CB8AC3E}">
        <p14:creationId xmlns:p14="http://schemas.microsoft.com/office/powerpoint/2010/main" val="13691524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1004</Words>
  <Application>Microsoft Office PowerPoint</Application>
  <PresentationFormat>Custom</PresentationFormat>
  <Paragraphs>68</Paragraphs>
  <Slides>10</Slides>
  <Notes>9</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“Fight like cats and dogs!”</vt:lpstr>
      <vt:lpstr>PowerPoint Presentation</vt:lpstr>
      <vt:lpstr>Differences?</vt:lpstr>
      <vt:lpstr>Similarities?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When we love God with all our heart, soul, mind and strength, we grow to recognize that everyone is part of His creation.</dc:title>
  <dc:creator>Nickson, Fran</dc:creator>
  <cp:lastModifiedBy>user</cp:lastModifiedBy>
  <cp:revision>5</cp:revision>
  <dcterms:created xsi:type="dcterms:W3CDTF">1601-01-01T00:00:00Z</dcterms:created>
  <dcterms:modified xsi:type="dcterms:W3CDTF">2018-09-17T09:24:14Z</dcterms:modified>
</cp:coreProperties>
</file>