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60" r:id="rId5"/>
    <p:sldId id="262" r:id="rId6"/>
    <p:sldId id="263" r:id="rId7"/>
    <p:sldId id="259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C640C95-37C9-4187-9F69-E2F23D82C302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D7284E5-5E05-4A73-B72F-3D2ED86AE46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bible.knowing-jesus.com/Acts/9/3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Courageous Advocacy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Making a difference and Standing up for the things you believe in!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236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pPr algn="l" fontAlgn="base"/>
            <a:r>
              <a:rPr lang="en-US" b="1" dirty="0" smtClean="0">
                <a:hlinkClick r:id="rId2"/>
              </a:rPr>
              <a:t>Acts 9:36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Now in Joppa there was a disciple named </a:t>
            </a:r>
            <a:r>
              <a:rPr lang="en-US" dirty="0" smtClean="0"/>
              <a:t>Tabitha.  This </a:t>
            </a:r>
            <a:r>
              <a:rPr lang="en-US" dirty="0"/>
              <a:t>woman was abounding with </a:t>
            </a:r>
            <a:r>
              <a:rPr lang="en-US" b="1" dirty="0"/>
              <a:t>deeds of kindness </a:t>
            </a:r>
            <a:r>
              <a:rPr lang="en-US" dirty="0"/>
              <a:t>and </a:t>
            </a:r>
            <a:r>
              <a:rPr lang="en-US" b="1" dirty="0"/>
              <a:t>charity</a:t>
            </a:r>
            <a:r>
              <a:rPr lang="en-US" dirty="0"/>
              <a:t> which she continually did.</a:t>
            </a:r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59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d2g8igdw686xgo.cloudfront.net/30930452_1530822255502199_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04664"/>
            <a:ext cx="8636997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32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images.gofundme.com/zZzHOsnYJe5NSo1eAKAHvCJ4iyQ=/fit-in/1534x0/https:/d2g8igdw686xgo.cloudfront.net/30930452_153692777580359_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https://images.gofundme.com/zZzHOsnYJe5NSo1eAKAHvCJ4iyQ=/fit-in/1534x0/https:/d2g8igdw686xgo.cloudfront.net/30930452_153692777580359_r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8427"/>
            <a:ext cx="6768752" cy="6510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1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BDABALDA4MChAODQ4SERATGCgaGBYWGDEjJR0oOjM9PDkzODdASFxOQERXRTc4UG1RV19iZ2hnPk1xeXBkeFxlZ2P/2wBDARESEhgVGC8aGi9jQjhCY2NjY2NjY2NjY2NjY2NjY2NjY2NjY2NjY2NjY2NjY2NjY2NjY2NjY2NjY2NjY2NjY2P/wAARCAUAA94DASIAAhEBAxEB/8QAGgAAAwEBAQEAAAAAAAAAAAAAAQIDAAQFBv/EADcQAAICAQQCAgEEAgIDAAEBCQABAhEhAxIxQQRRImEyBRNxgSNCkaEUM1KxBkNiFVPB8XLR4f/EABoBAQEBAQEBAQAAAAAAAAAAAAABAgMEBQb/xAAiEQEBAQEAAwEBAQEBAQEBAAAAAQIRAyExEkETMlEiBAX/2gAMAwEAAhEDEQA/AOl08mpASzXQcJn559wGxhGFPgArkNpsyAlkBrGSsVobhAa2gitg5Cn7MKl7C2QboRqhhWEFDLAoU7CjJ+hUjUwuigN5Fkw0mLJFAZkCxv4A1IdJUKlnIXgIa0bAv2YgLwgIPIKoAoLfxAzLP8ALVBWQSNEB6Ek6GsSWQBfoboVKjJlAk6Ros0kaKQB+zJ0w9GaAb7A1bQY8AlaZBLyP/U39i+HH5SafQdd/4mL4X5Sb9GxWqkw9Ct/JhRkZcjPAvYW7AHYwrwFypAGujNGTxkzaKAZWC74GyAjdEvKd6DKyaXJy+TrbobFzZvM9pa8/yH/jaIRbSRbybjaIweD1Senn1r27NB5ielo6iUW7yePHUpIaOvK30jGvH1qb49leQk6aGevBZvB4MvLnFvtE35MzH+K/6voF5SlKkF6zawqPAh5s1wUXnSXPI/xT/V678iSl0MvIVZeTxl5ba+TVgev3uH+J/q9n/wAmLdWP+7Frn+zw1r32Uh5Ozu16JfCf6vZjKLS+Q9o8fT827tF9Py04vNGb4q3/AKR6mnxgL+zh0fJwrkWj5EJLLyYuLGpuVdgZNa0Xw0FuzP5q96axkJFjpmVZLsfkXAbAws2MJPkAqI/CFi/jgKtgADdGfIHQCcux0hY4Y10UGug5SMnbM2BusgkZ9AkAeEZ5FuzPGCgNU8AfJpNpjAB8ACYANgrsNWK8OgC439GSrlmsLfyAZ4SAjT/FBStWBrQsnnAyFf4gZWNWBYWNfsgwAmoBGgxVIPIegMsPAVyDlfZp4QGfJt2ALgLYC3YVyBI3GQGYqQbwBMo08Rwed5OWejN1HJ5mvK2bwld36bCtNyO5YWSHiR2eOr7LS/E56+rAjyBh6BZFQTyGX/YHg3Ls0jG4oEg3aRAejJmtcGaoArLGFTDwFEHYRcsB1lAMsAbIGbVCcjdC9gZZCjLkMeSjPgFDdmYCMRjyYkihaGWALgNgPGmFixMRBRuWY10AWhcm3BuwMFOhat8jYQCzNHgEmbT+wC2LLkdpIWWAAvQUqFVttjLJQtNxdmToafFCxWADeAxyChoxoDcGbM3ZmBPyXWkxPESqTD5D/wATv2Dxa2s0Hf5BMuQPkyNf2FOzRSZqoo38gnTozdAXyCNDl2GSygLGpQ0krwAqTQ8pJIm5fYjbk6KpdV3JJHN5DUMjz1YqT9o4dbVepJvo7+OOW9cJry3JfyTVUaTsXPSweh57TNiW75M84DSUTTIvKFcX2HftoWeo276CNFXgKSboVXyuANNPkoZrGBLbDmgWkEFNoMZNcmSTVmaxgKaOryMtWuCSSM1XBOHV46/tl9PUx+RxL/sMZUZ/MWb49GOq4u4Ojph5bpJ5Z5UZt0VhL7Od8fXSeR7Wj5EGsujoUrjcTwlOUco6NHzZ6dJ5Rw34q7Z29dMJzaXlaep3TOjcqVHG5sdJZRQsuQ7yc291mVPHgolSJoouChWhZcDPAsvxIJ2PYiHiUMhqtC9GTwwClYrWTbqB9gFqgP2BysDyUZvsKYvOApANgFgCEBMAWgJFUWaLTeRd2aDB/OgHnn+DLgz5NwQYWTsIsviAYqhlbeTRQyIB2BugtCsDLkYEYhlwADSyZUaWcAZGZoqgNga0zAdIKzkDTeMAiqBJjq9pRHXfxZ59Oeol7Z2+Q6Obw1+55S9HSep1l7EFUIx9IM3gyXAJHH62WS7FTDJigI1YOMGYEs5NIDYVgLBQBVXwM8gSoNgAKMlkL5IrGRjUBmCzdA4IGTF7CC8lDG7NZuwC2ZI2AWBpUJgaTRO0yjNemMor3Yo3ARu8YGSTByGgAw2BAXIDUDszdA3AZumbnIOWbgDNWGJjLkAoV/kGzSAT/YouCfZRZQCSuzJjS4EQFDWLeMDJgG0hZcBpAlKgI+R/60vsPi1+2xfItwQfFXxZoPZuUFirggaKS7DyKg2kghXl0NGkJjmwbrYDakluTSEnPa/szeRcSlkoEt0csn+40wauq+Dn1ZyUTpnPWbUfK1HGV+zl35DrycpZJ85PXmceXV6pVvkdvbCuxYRNPmysg8K7Em7iM1YkmaQmQu3gKM20ggU0uQxa75Bns1K7CBbl9IKhfLNNp4QqbKLQksoVtE/tG3XyBR0+AJk9w8X7IprzhgtPkS84Gwghoz2/Yy1M2JtVWFUTiyuuGrcV2X09svywecnTwy8Nen8jFlaldMtOppwkX8fy3CW3UePZyw1U02mFpzXBzuetzVj246sZRTi7BuTPH03qabuLdejq0/KtK8M4a8TvnyPUjTSyPZzac0+C6do4846S9bkWeEM/oSQUqQyAhkwCCgoyyBmkTnaKUJJNsBEF8YDRqooWgrkZUZrIQLCgA7ALAZ8mZVL/ALIGi25yYzw7NoKot/YFAr7FTHqyAPCE5eRpugEoZIZiIZMDCvIWxWBk3Y4IpIN5ARqjLkaQEgGqlZNu2PdIVpNgLix+hKyFgYZv40KkNPESji8mVOg/psLnJkfJlbO39Nj/AIW/Z0vrLMdiwhXkZ4iKng4NlZkrBeR48FHOBO2Z4A8JUaQW/RovBkbgBkjM0cjKOQFWRjUg3RFajUGwSIAKxuhXSAPQvZkB8lD9mZk0jN2Bg9GXAG8gLIWKDJWxeCoZrJkwJ2EBjdAC3QANwZXyBugMwNroVysXKKHUgqmSbfRk6RRVySwNE5m2X03cSB6TFmwiyRBlkZCRVDpgB32LHLGk8YFTAbhBXAKsPCAKFmEDAhrP4bX7H8Zf4pE/Iql/I/i40ZGkM8gboG6rC2sWBk7QEvfYN2WlwCbqKdgPNJYElKKRz63kbU22cOp5z2tL8jpnxWsa3I9DU11FHJq+bsTUeTz9TXlPt2IrkejPik+uF8l/i78qcpXRp68pxdsn+20NXxo3+ZGP1abTjvms3gVRe6qwPoLZK2DUzKyoKdSoVurA20rbI22+Soe8GT+P2K80Zy6Kh0lViSlnAzfxBCKYQHJyVVgzVL2US28iznfACf0D8mNCTrIfyksUAu2hVHopJbWzJXkBNpmmGmsgVp5AFMMXSVjNoDpqgKNpx+PIqfsHHBv5AZtGps0UmGnH+CLDx3L6Lac2u8EVnsaDd10ZrTqk3ja7RNp3zkGnNRw+GUksWsmeKroeROEkmz09LXjNI8LPZbQ8iWnLn4nLfj6643x7u4EpJo5NHyLquDobTVpnm1njvLKaLCkIlfA8H7Jxo/KF4Yf4Mo5MgrKA0M8KiG+p84KKYM0DdTNyijUbk2aMroAuhGw0YDJdivkfoVgJO9raH0saavk2GM0qKAuSnROKKbsECtYF5GkxY3ZAyYQIK5A1UC0wvIvDAaqD2ZZABpMWPJm8jJAZ0LVvAXgVXYAeWNQIDSAyE1X8B08Edd1Bmp7pXn60vng9bw4uHjxVHk1u1Yrts9yFKK+ka38Zy0nigOkgyyxJKmcWwWWPyTi8j3RRzvIExqA0aRryY1AS+QDrgZC18Q8oKasAx2FYWTEG/g1BSsPJAr+ib5LPCEasBEYJmijYaB2NSSFAN0awXZn6AWTyBZM3UjRZUMoozVGsGSh/9c8meRVbwNdKgA3SJyYZyJvIgzwHLAouTKKO3k0EqlYjfoLm3aNGD9gCnRXTT2i/yPBkDpg1GFCyZAqsdfZNPNFU1QCtCvDGlwCCsgaLDYEjNEDIWbGQJYyVHP5C+CDof+pk9dsfRtaDNjSymjV8U2Ip1diamrX8Fk6neKN4ZCesoRpyIavk+mcGprOUm7wdseP+uW9m19dzk03g52/ldBpbVfJvR6ZOPPbayWbKR5ok5OxoJtlRRvoeMVRPhoetqbMh7UVSIyapsaMrRHUfxdFgWc9wuVkFBNMi5bkAyw6A5LKKinQU6I2GLZFXzISWAqVD4ZBJJtB2yVZDJtPArcmAz+2Fp1gR5iHe6S7AfDVdiuMgKVZHjMCcYvNmcGUpthlGkFTWOQqrC42rEWXgClX+Jt1flgWMtsikkp4ZAYNFKf8ARz7NmUymlqvclIirKMZLngvoxtMlCObLQbjIy0lOEk76BFrh8nU0pytHPqxW6+0BoasoSw8ej0dDXU40zy085H05uPBz1iVvGuPajKnRQ4NDW3OmzsjK0ebU49Ob1RTCnbwK4oMcGGjOVI4NLUc9Sa+zr1HWnJ/RweNbm7ZuT0l+u9ZQ12iemmyqVHOqCTbC8MZID5Anb3DGStjUArWBeBzSWAJ9hZk80GWAClQyFg7CAJYYYAbGiwN2Fqgd2FZQCdho2EDoAphXYUgcADFjPjAKMBmLwFqxZX0AYuzN5NFUzPkA0cvlz2o6kzg8yV2bz9Sk8SP7nkLGFyeyljB5f6XG5yb9Hpt4HkIAknka8CvJzaFGlg0UZtgRAw1XQHhGkZOwcM1mk+AHXAVyImOl9hTLPIGqCDkyCgoyMAG7ZmjGfAASFbyF3QtAHD7NQFkNlABLkaVCN4KEeRooS8lIvAQeAtgv6M6ooyyCcqAmJJ5rkDXaBwjO6BZoNGVZA5OTFeVQ0IgZRoZMKX0Z5AVjRwhdoYunRA8WCYbyCTIFUex1gRZYzVAaXBoMDeKFQFUxqwJHgZEBQmo6Q4k6eBErk8h/EaGolo1ZPyZYEg09PJ2mfTPTT1ML0c2tqxSeQ6s6jcsI87W1N0vo7ePDj5Nhq6jk6RN4BKXyVAnJUeqR57R3WbfTJO7AxxOrXbuymm6ZzRtfZbTfyySrKvGO55KyjUaExF/0FPdizClcdsE/ZGaVMvN1yct7pM1EB8CZKvaTbVmkNFJNMDpuzLgVJhDpIzWRY8jLIUyrspARJvgKi0RFMIWUadg3Ubc3xkis1k21ewyzFCpbuwGenhZESzQ6tIOGwpLlEKm3yX/Z3U07FlBR5QCRBJKsKhqfKA/lgDUnQVF3aJtUUhOllkDqOcjqMbyhZS42jxbl1TQVNx1NOV8xKx1N1Nc+iy/D5d8Mjq6O35w5Mq6I6mFjIk2pJ9Mlp6jlzyUkrj8eSKk1XIVJXQ+7dHbJU/ZJqk12iC0dRp/E9DxtfdSbPKhLpltOTjJM57z10zrj207pIZ4dHJ4+v+5Gu0dK99nns49EvS68q0ZL6OTxocyOySTjkSEEsInfRfqulGo2PeAwXwBWDDQqWDcgSGYC8MIGg2AGAMuTJKgEqpWCQzEYDQG4YsXgPQBoZLAi/ka8AbsboVKjNgBip2zSsy54Ae6MzWawMg2Kgy4AV3YrtsZMHYDLCyC7M+DJAaTpM83yXckehquotnl6jufs65iV6X6fFR0b9nVJrBDxI7NFKuUWlk51YEuBEmkNyGiKK4FkM+KABJuwcgQawVC1TAGq5BYDrgovxJxWBlYUUw/wC+hqvgyCmBgTph6YA7CBBbADEYzYjsoKNyzLBkBmhJPGBmTngoUe7RNZZRfZUFLBqsxngBJvoVZNLkDwsGhnZgmirZAUqGz0GqMuQDmhQ53fQHzgA9C0ZukLBtkFErNMMQTAROmUTsmlkpFpFAapAiryM3YibsgdRGWBUw2QF2kR1pqMG+x5zVO+jh1dR6l+jecs1LVbm/oXU1lHTpC6stsTj1tV1g9WcuOtcDW1pTxeDmnKsGnPBNty6PTnPI8112s5XgXJuOQSka4yKkNaZLLCsDiLLPBWCaqznUqZ0Qk9hmxZXS44TFjyNF7tPI2nBOSRzdEtb4yINpMv5Cyzm1M8G4yVyuxFljbcfZkq5KyaMbQ8YqhHOo4FjukB0Q01LjIjaNCM45TGUb5Csm0sA3O8jUmFxtEUreALUirTDtfoD0u6IMmumFY5VipVygtN5QDQmrpjpRm8OhIxzbGTjF/TIGrVjmOUOtRSjUlkWOfxl/QXS5IM4VFNZFSTT9j3TVPBmleAqag1nk37d9UPTj8rx6KJqSA5XcZIvpys37e7D5ElpT03uTwB0pbo3/0UhqJNRkR8bWW1qXJTUSnDcsMgXU0/k9ptLVy0+UK25fySk3F2uUQdM5b2mhJfJfYmnqOfOBr2aiXOCtNh1SphXC9mcbaaC6ILaU5Qe5Ho6OvvSZ5UJdLJXQ1XpSyct466429Z/IMEJozjPTTT5KRTTs8l9PRPakeAoyt4DVGVZqgGbBQGXYrZngyTZQUrDtCkYBJLNE3zngeTt2JJWAaoZsRyMmUMhkhLGTwQNZnwBZNlAK2GLsVoeKyA1I2KNRmBkCaGSoSTbYArAI5YXwBYQBboKf0K1bG+iiPkzUYNnn/lqpLtnV5bxRHw4b/Ij9HWeso9aMduml6QF2M30K6RxaBcjATsZ4yADCt2wOSQRK6Rm8BqzVgoyqhOQoywqAaLHTwIh0sBQsaP0CjRtGQVlmp2ZYBeQG4BdhNwAEhZYC2B5RRuUKFBoBW8E5uykkSmUaKyPROPJVFQHgEnSyFtcE9S6ATljpYFihlzg0BTY8FQejIgzNyhbYbogN1yI3mzSkB8GkLKTYdMQeOCC6whZsyeAPIUtjwE7HSAzdCJ2M8CrkBo5BKdJmtRJSbdiRCOTk3fDI6z/bjtRekl/B53k67lKTXB2xn25avEdefJxzY05Nt55JSTvJ7Mzjy610r4tg3rbS5DJE5LJ0cxuxZBhiQP9igN8B5M+QpZAZLg6NN4+yCKafJmkd8I/GyumkpJktB7sfRevimji7Ry+V9c2c9JNnRr2svm7OZ5ybjFJKkwU5Ba9hX0VBjCKQU+kqFSY25VXZQ/QU4xbyRcn0aD5sir/uxvCGUs4ILHQ1yTILqaXI2+L6Od7mjLfEDpST6N+1F4qjnUpcl9LVTfyM1qGl40rqAktGUfyidMZ7ZJ7rOi4TX36Zm048+CpYQyjFr5KzrnoQlH44ZzT0paXVodXiUtP/8Alv8AoKlUHvVP7G27pJ3TXZtrnKtXP2VkvLVZQyVCTg4S+DtBi3GOQDKT4oMX/rJ4GtNKwOFpsCWppy0Z7lmLOjSa1YuPDBH5ra3gCUtOdxYCyhKLtcC5lh8s6JNuLTZCmv5ClVRwUi05JPkScG9N+ycJtOnygOuHxk4tYFqnfQ0fklfIGqIFmttSiVhLeraBFrbTQtbZGWo7vE1lCW18HpRalFUeEuD0fC19y2N5XB5/Jl38e++ncuRmyaeB+jzuwitmMAryNHgCQSggrDBYW8UAjwJmx5ZFWQM0DhBYOUaGrsdZQIjUZAqjWERvIDPLGQtmi7AcKeRcthSAZ8E28lHwJHLARvJljk0l8sB6yBuTNpICTBqUlksRxeVK7KfpkbnKRzeRK5Oju/TY1pN+zpfhHXJZFkh8iN2zi0aGIgk7DWCcnRRgONmVsTUntHEF4NYbvgV8lBFeQi30A0VY7whY/Q11yFBMZMWxuaMg0BBTwBZAPJmgUawM2C8hFlyULmx1wDkNYAWSsnNFHgk7ZQItDqxIrJRoqBeSc22ynBOTACYVhMyiwStYNB7whrRKF2UqwAxZOgt9CN4YAbzgIsVnBpWVAbHi8E1/BSC7IKxWTNcgTsMlgikSqQ6YmRogFsVOmM8iJ9BCzlbJzlXA2o/RLUdQ+zeYzUPI1qhV5Zw6stsdr5Ka0vnk49aT3Nnrxl5vJpKTyJKTkLudmto9Dh1rdDwcXjsTdyIm7Kh5RaYrTsrpy3fFgfpkCL7GoDWcBvADRRSKySTotp5/kzVdnjvbR0p7o/2c3jxujt08S4wcb9dY49fOrXSRySTfB3ar+Ukc047Y4N5qVz8vIXgLwKsmmWk2Db/yHsbgdRlEdxiueRKbMo5CqXGuOBf3PoZad9henFLkgR61dG/dsd6SdNAlCo4QAWpgeM4sg7TDF5IOvScW+Xg69GnmLTPPhRVTcMoxpqPQUXbkG1KNNZIaXk7kkym/a8rDMN/UpQVsDiox9nRKEZaeOTnm5QrcjXU4X9tqO5cehXBTVrkqnenaFS7XJUcztWPpalqimppLUTaxJHJK4ungRHZCoy+XoGJfwDx5qfxmUcVpy/8A3ZFRtWNbXH+wTim0UbuFVlE3aWSKlKVSoTU0qe4o47mNH5vaAulLFF6RzR/xypo6oJOOOyBWr4DJKcMcma2u/Zq2r6DRU2n9UPpzelqKSfJorroThtGde1np7WlPdFNFlI8z9P8AIal+3Ljo9FfZ4955XqzrsNZmzKhWzLTZMZBqwNHIW0BUjNAJJ5AkFhAz4FrKGaFSyUFhQq/Id8EGvArM3igIBovkZUgJBoDN0xheRlwAJPAqfZpmeYgJGV2MBAfIDRdEtf2USI+TKo0aiPP1czwet4sNnjwXZ5MFv1kvs9lYgkujW/nCHcmKss0uDQOTRnwTkrKSEeWUCOLs5PK1tskonX0/s87y8atI3lmu6JkZIPCMqDFdMZAayAIclORI4GT+go1gC/kItZIHf0FugXQf5IAZGcfRkgNIVjMVlADZqDYCk5v0Ul/wSbNDIa7EWWPwECV0SuyrlVkyhk7QJfZkgyyUCI94ESGYCyeCTdjS5YErfoAww7NJhUXkSRUHctoYeyaK6cbIKR4C3gWOMDdEUidvgaD+QvA8UECd3gn+MXfJSWCTyVCL5KTfJyT1GoNyOjWlt07T+jzvJnUTv48ue9cc+rO23Zzak7Q820yTqj2ZnHj1ep0+gvCNdCuVmmWZgpWrM+AMm08Bbbl9ATwa8AGSa4DVoEZBeACi+nHNkUdGlRnTUdviJ093o6tJbuTn0lto6Es4OFdohqwS1pejm1Fmjq8i7Vcs55KrTLKlc9K8k2qkXnEXbufpHTrHEkmxtrotHRtuh1p9dk6cSjFKhltXJRQSuxJpJA4SUleAqmsoCV4SC4tckDJLph2P2TjJp4R1aLg1Wrix04g0nLNMz0otYwdM/Cg/lpzwTloShHD3D9L+U1pSjmrL6UFqJpqmT0tWcJ7atfZ0ac4SbksNdGashP8AxpL8MMMdScY/5M0denqRnxyT1IQd4pmWghOMlawxpfJfLKOZr9t2+PootT47U7QA/Zlp5g/ibv0Np61fFf8AY8tOM1fYRHUi3Tj/AMEJpajzyi7Uk8ck8bqfJqIhTjIvo6inF6epn/5YsobftEpKUJp9LsqOvRbjJxlyjajvPQVNTUdT/ZC8tkUP4CotSUkFxwqZo2gNrR3Q+xNHU2xplOUc08SdBHY6lBonFt4fQITqKA5079gUj6sE7QLwmZt0RQU3CcZHt6M/3NNSR4jakqOr9N1mpODZx8mfTt49PVQcCp5yF8Hld4yNkyCFFBfAEZvkBKMZPI+AJtsUo2vQi4KDQeQJhTAz4BdjSzwI1TIGC8IVBfAGV2UxQkHkLfICtfIEmEXsBksWLeR7wL2UZYOXy5cr6Ot8HB5M63G8z2hfBhu8lfWT1H3Rwfp0bnKXVHbVLkm/o0h4Mm8jRwYUzeQMEnQLAR8nHFfva02snZOVQk36B+laScJyfbOmUo2bnngG2+zMwo8AZv8A8GkwNY0CcbfBRegosCd8hsDICNyJ2PhAZAyawJ4fsgwGgW1yYo1tGNupmZQJOybwUX2Sl+QGihs2CLGsqEm8CRyPPNiJNFDrBsApjpFA4A+BnQk7UQJt2wxQt8DUAyfIskFAkaQjHg2kI8MaDMiqV5M7oCGfBBO7KRdE18WPGmAWyTatjyeCEuMGolc3kzShRwa0t0XZfy5/JI45Nycr4PZ48+nl3faU3bom19lJMjLJ3jg2AUjJGkVGeFgWzKzVbKAMg1f4oMdPOQFRRJSD+2gxhWURRSpnXow4ZKMbV0dOjTjXZy1XTMdWjDciyg1ITQTVJHXKP+PcuTi68efL86ZKcMts6tSNNtrngmoOUf4L045lpucs8D/tJF1Dh9GnjBes8c0262rCBH4r2y0YZGjpXK+R04ioyeWLtT5OqcW+sAhpfRenHOou8KkK4u8s7JQUI8ck5QfCyx1Py5eOFk2ZKmdH7ftZCoJcodPzUITlD43gvGakqTyb9mPND6WjG8YZKsiEn+07eQPW0dSSb+L9o7JeL+7yyGv4cISw2mPS8Ui4xSadv2hnJTlk4k3pY5Q8NfPBOI6pNOFVgjLSqVxGUk1yG8kCKO545HhOWm6YW46eVlgl81goZyjz7E1dNPMeRcxCnKXeAiadpxkLJNxcXx0yk1bBTap5NIno21tXKKp0qYko1FuGJDQlcc8gauGn2Ui1YkZZV9DSS3JkDyVHNqQOm9yySnXHaCIQk0il7oMlIaNbTXBXTdw2v8h445OVzcdRNHRu+N++CKM8O0LCT09RSTCp3afAssx4ySzsWX29zS1FOKZZnleBr3HY+UelF7jx7zyvVm9iiCKsDpHNthXwFsWTW1AaKC+DRWAMBXwDlBkBYeCg0E38mbTWAFcjLJqsZUADSeA0LPgBo8hlhM2msGd2AOgLLDP8QQAMnQI5DNiq+hEbVbSZ5uu7tM79aVJtnnaklKR0x/6jv8CO3x79nSiWitmjFFLwc9e6v8K2MmK2NHgimeQUZgcmFc/mS26dLs7PBj+348fs4fJ+Wppx+8npRjthFdGrfSOQ3JmjJ0QBmoLB0BlgKlkRDQeQp27ABvIUAbRnwZpdB+iAJNgeAmYCBM0ZMDOjZA8GKMyepSY7wTnkoKwPWCcSieAJtYFWR3wxIsqGTGvAqyPQCgnmNDMWWEBJJJj8iLkdFAXNGkqRqpheUVEmGAJI0XWCC8WqNJipWFsBGOsIRugp2AZ0onPJ0slZukjm8mbSSRvPus6+PO8qX+VnO3iuynkv/K7IylR7s+nj0SeBYq02zSlbDxGvZtzJL6AlYdtGclwVGoaKVcCRTUsj70roBlhCttsSTdjRbcgMrsrC6GjFMrHSM2tSKaPyw0delordaE8fTTk0ujq0Vh12cNV3zD6a+SOuEUk0+CDhtpo7IRvTujja6ccWtDdqNLhCqFJnXPTSlXbQHo/LA/S/lyrTUnQHpLdwdkNFqVsMfHbk2X9n5cD025Ui+n4zjyjt0/EtK12dM9LbHHRi7Py8iWjUqHWg3lYO9aFyU2NLRxwP2vHmS0U3cukSajG6R6Opoif+Ml1Zf0ccL0ryK9NWehLR+qAvG3Sui/o44NvRv2mmekvETldDvxutpP2fl5cYyUXTdoW5O7yenDxGpPGGTn4aVlm0482WnGa4yQnoRg7PV/8AEW74pgn4eKf/AGX9s/ivJSpNodTOrV8WUF9HLPTcHXZualT8npNYdsMJJck+WmsMzyEUdPDWH2BabV1wLFvhjbpQazhhkslQjtfIq7u+UDUxXoqFtYkuexJ/HUU4/i+Rn8coppRi3tf4yKia9lttxElpvR1Nks3wx+PjdgT1LilROTxf/JefyVejnl8X/JYhJJbbF03kZPDTJyajJUaRSaTixtJ74VeUBNA02lJ4oiqJmvJrBeCLFfH1FDyFLpns6L3K12eFCX/J6vh6u6CXZ5/LP67+Ou2POR7Ei/iHk8/8djYElVpBFcvmkRT1jArywpNgkgEawZGQbKMCshZihW9rCgPkLaSRA1mMuLBy6AdcYBI3CAAsmMqoV5GSwEB8m4A+Rm0kBz+Q/jXZ5+nBz1q+zq8l5f2T8SO7yIv/AOeTrn1EejFYS9IJny/szdcHL+tBVMeKESGUiAvAr5od5QsmorcJ9HPor9zzc8RPSTrk4f09btWc/s73VDX/AIOFvIOWPgDoozFZmK0ALf8AQ0V2KMAZMMWLQ8UFE3IDEDYoVhAwFu2N9gRgA3ZkYNFAawTkVfBOSwULFjCpVIcBXkRYZSXGCXDKKQwNXYiyhm8ERhJsdIEv4KJdjcCNZGTwUYz4MGgiMsDQyxpoSHoCyNQEaV0ELI0bEbbYylgoXU5OLWmld8nVO9yOD9RaW1LDOvjna57vI8+cm5yvgRtMabViqO6WD2R5OjpQWZPgWUvk310O1SronJWjTJJSbf0LyxpYRoLJoHhMRMe7TGjptpWQkCMLSLQ0qYYR4OvS0k8tHPWm856Gno0dMNLhlIaXB0Q0zhrTvnBdPTS+RbS0qk/srp6T22X0dPdXRyunSZLDTydUI4waOlUiu3a8HK6a453p7pqx/wBv5Uiqh80VUETqdc0dJtl1pLGCsYhS+ROpaXZhGlHhFQ0OsdR/bpizhaOhRFlELNOSOnul9DPR+WODojCgtDq/pyvSVj6eglEvsTQ6Q6n6c60qQ2ws42DaTqfpLYK9G3wdKjgyiOn7cf7NO6FnpxfKO/auxXopl6s8jy56EelZx6/itu1E9x6JGWn7LNca/Ur5rU8dq7RzyuJ9Hr+LvTo8vX8SUGds76lz1wbrX2PpyTW2XIJ6Li77Fw+cM6udnFbSw+CTaTcZfi+Cmkt+H/QupGm4tcFYRpxe0ZSrAFK8Pk0knGyou3LydKv9ocBhG9K/9lyiOlP9vWTT64Hcn+5ui6voBJSqVrsWSUoN9oM1UnYIq0VELsTV6Kavw1K6ZN8Ndmoh4NSiaTqjn05NSo6KtFDwla+h4slpSXDGt7sGVNNKLTO/9PmtyRwStpNlvFk460Wjl5J2OmLyvdgh2TjLgZyPG9QOxFmQ7eBIrJFViJOVOhroWfNgLeDA5GRRmjfwbkzVIBWrComjljcAGsATyazRwwGB2ZiMAN5HTwIlkYIH+wXSA1kE6SEVweTNuTH/AE9Zk+yOu90jt8GCWi5ds631GZ9XbYGNzyKc2h6QyeBFljoyCT8iW3RY7Zz+ZmMUnllg6vAjt8dfeTobF0YbNKMX0h8HO32OJZBQawBHQZqkDlDSyI8ACg0haGQDKqGToSvQbwBrGXAiQSDN+jBozYUAoHJuQA0EzCBhJPNDCywUTuhrYoy4KFYGhniQkrcr6KCh0TiOmRBbpYA8oIrfRRKXIU8Gksgi6RQR1wIkNdBGYrVOxnkDwBkwt4BHkaXFBE8MKigPCClkoTUVSR5P6hK9b+j1deVJHja0r1m3k9Hijh5a5uXbG3JYSBPMscBglbs9TzJ6r4F1HXBpvLE/IqDFbk7BDMq9JhdxjjkbTinJtejQaMbjEtppt8G0oudLpHTpaNM5606Yy2lp2dWnptPg0NKla6Z1aUbj9nn1p3zk+nBUdOlpxZtLSeGzojDJ59adZGjp1/BWEalgdRGUaZhTo1WFUEjLJBMMiM2shkjKgoMsEHYyCNRhgNBkAV2HaCiKz+grgNGSYBQaMgojJeDIdoFBGNZqCkAEhXBPopRgdcs9Hs59XS3KtqPQasV6aaEvG87fO+T4zTbo87U0kpH1epor1aPP8nwoztpUd8+R19aeBu2/waT3Rw8o6PK8V6TpcHG24Z6PRL1y1nhZJTdJ0wQxLc+OKNOnUocgU7WTbB9SGN0XnofScdTTVv5InF2qZotac1fDCKTVq+SUe1ZZNLUkl+L4JTVTCE1o3BPloi8vcdE4+uCCjho0iM1WUX02tqyRnHAdN4ooplSbKbuCe7grjbwRTKVxG0m1NV0IvxBGTUsGLPSz697Q1FPSUkVTtHF4E70F9HXGSfB4tTlezPuGeIghk07o2mqMtKUJJZKCNZAVjqqFoPAAeDWmg4YoBSowVwYDUZIVXY64AF0K5DT6EnTAMWZruzRVAkA0BNelEeKpEvLzp85LPo86fy1EetpR2aUVXR5ej8vIjH7PZrr0b2mSC0NP6AjmrJUxm0kDk1eyDXfRD/2eXBViLL8EvCW/yZz6RYPQ7YG6D9nP5Ot+20jHOojdhQEH7NqV3YH9jfYss9AK6Dg0lg0VXIDI2U8M1GSpZAMWETNjEUwMGSoyQCoPBsIVO2A7YLM1YEAbA0mggook+aGiaeDIoFpvJmlQXFcgrBQvHBuwBCGzQrQUwvKAR2ybwVaok3koZZGETGQQUxZ2F4BJ4A0cDPIiyNwihHd8jVjkVvkKKjn8tuOmzxpv5Nnq/qDxg8Ztpnq8U9PL5b7FPlsaCtOVk3K3RptxhSO7ik/zY0UuzRSdWF0pFQkn8iuhHlsly2dOnB0ha1Iv40M2d0IvFEtLTaSOrTi0eXWnpzlTThSOmEE2qJ6Z0wijjqusVgkkWiTiiiWTlW1UMhEMjLNMhkKhkgyKGQqGDI0FAQxGRDSAg2EEIDIMiAJkBjUB4DYBSoYVMNkZE2TBsAUxqNZkwjNGz6GCgyT+gYKNWK4IHU5RTXJGemmdGxWB6dhua48ny/FU4ulyeD5fiOHR9bqaTPP8zx7TdHXG+V3lmo+VS28iTi0ml/J2+Z4+2TaV/wAHJuaVM9ubLHLU4EHuSzlBnap0SacXuRfSlui1IMBCVNWPqq0mhdqUqYXKghbpc4Jzq01wM2LJ2mjSJzST5wxYKKfIdSNxTZNYaZRZxtYHhK0K/wAbQNN8oCyadgX0CHIFiTMq9H9Ollxbweio1TPE8bUcNW+j29F7oqzyeWe3q8dGbGg7pizjbClRxdFMicsZvAi5ALuw4A2+wcBRf0YCNQDIPAEbkAcjpYFr0OlQE5VuoRtbkH/dsWvkA6ZmZIHYDpYOXy2lH7OpcHB5srdGs/Uofp63a9+j1bs4P0yHxlI7ukN32ROXIyWANWw8IwrJZM8mWQPAC6stkJfwN+nQ26Lk/wDYh5EqhX/0zv0Fs0Yo1fiHODzZbtWvR3N0mzz/AM9acjGVM8IyM8qjZNDNozeDA6ADeBY8jMXBRUzBF2ZsDBoCeQsgyVhSo0Qy4CkZkzOJiB+RFyNVoFAZg4N9GooEyd5KSRJ8lFLtAoG7BkVCTtcGjbHmsEwGQegX2HkDE5xsdqgUVE1gZSwBqmBdoB18hWshWEZvgoyCn0IZyLEaXYFOkJJ2CT+NFHH+oaj2p/Z5sluTZ2+a7monBqSadHt8c5Hj8l7WhFs07oOm/YsuaR0cypVG/YZ3FJdhdvagaz3akUugNCNVZ26Cujkv5I9HQjVmN306eP66tNX/AEXirVktNUXijyV6opA6IHNBUdEHk56ajoiysHZKCRSF2c2lUMhEFckSnGTEVjKwwYKyAKCGMgJMKRGTGujIIZHkKBYbCCbkHANyCGoyQNwN30A4Sdy9DUyIc10Ltb7DsCDeRkxaQyigyKYyFUUZRSZGTgMEoFGNyYBJKyGrpqR0PAklYbzbHh+d4cZJyisnzvkaUtKTdfE+z143iuTwv1Hxcuj0+PbvzseHKmrNpSW7a+HwGcXGTIJ0/s9U9uF9OrUxh9CqV88GUlOH2BxeKCFnhip5Gmm7bJxdX9FQ0VcnEjqLa6K24SUvYmvUpWUNCe5bXwZfGWCcMId9NlRTdnIG6ZpvCwZyVZRmtKQdSR7niTvRTPCUsKj1v0/UvSaOHlnp28V/jsXyY0ELCyiR5XoZvoRcjSYIPJFZqzbaHoVuwAkbFmNVAFKmEyYuWwGSozfxYFbM1hgSV3ZlljKIFyUFYBeRpcCrkB+VR5vltPUx0ehqT2wZ5epLdN+2bzEr0/Cjt8ZNdnQ1ViaMdujCPpDN2snO3tWBHJmFKkLJkAvBv9TG6L/RHVSnr6en/Z6Swjz/ABl+75rl1FHoDSJ689ulJnFoL4tvs6PNlUEvZKD2RSEUOxhGFywBnLlAvFA5VmKFkgRGYsXTApF0w4sVh4A3DNYspPcEgZMyeeRUhkgCxbBk2WA99ANVIS8gOjNCrjIU/YGl+JFquStiTVooHKG6ETqhrZQasm+WU7EmgjQqg8CoasABBfRqVA6KA3YrS5M8sWTyVGtiuQHfsBUPdownQeUUJJ5Mvxdglhg1HWm28YNT6zfjy/I1L1GzkduTLajuT/km3hs9uXkrQFd/uYGiqjYqTeoaZP2hZ4lfZVKyGr/7ORBTS+U0j19GNo8rxl/lPa0VwcfI7+KKwTxZZck4qyunHOTzV6BR0QyIolInOtKxKQuyaKp4MqehooVDIylMgoUKYZMFATCgydGyAKIyZI1UAbkMhV9jKIKQboINGpGswQaQaQoQCZYAFOyIYKYKYOwh7NYFwZBDWzKzGWCMjQaMmBsoxgGsAMWQXIVyDUSnG8nH5WitSDs73TRDVXJqXjtmvk/O8d6c3jB5mpHZNemfV/qOgpwPmvK0nBtM9nj31N5S0ZbNVXlM6XJR1F6ZzJXpr2i0ZJpWdnIdRNX6OeTvg6tXEox9o5n+TXoMgvkqfRprdC/RotZGUbTRYiMVzY8vwRKVqRVO4gG90FeKNW5ciK2mNB039hqKRdrB2/p2o4zcHwzz4YbR0ePKtWLRz3PTfjvt72m2VTI6DuCZY8NesrGihW7GWERTZJ9lL+JNsAMK4BYU7AZLAubGbwAAglgPYk7A1/EWKyFrAYooEgx4A0MugI+Q6gzz9GO/yEujs8yWKI/p8d2vfo6T4z/XqLAryxhaycWjLAk8jvgRsDdCzdRb9IzQnkvb48vbLn6KfpkX+3Ob7Z28oj4cf2/Fgu3ko5C/Ujj8p7tZQDwhH8vIcurKNWFS4dGX2ash/kDcgkvQVaA27NBboVZYXYidMC0cmbr7FTGToAT+gJ4DJAWDIZWxkhY3/QbpgbiwIZ5BYBJvllGxHyUBWzMPHAOwNZm8GYjk6oQLY8XZMaLKKcgl6MnRrCJ2MnYsjJlDAu2boHAQreReWFvIHzg0hWsgl9DZQGioyQHjCCgPBVK8LJHyJL9pr6HcrfBzeQ7TvhG8T2xr44JMjJ4orNq6JuGT2T48hukCK/yJ9B/1YdNNhFJUoNnJe+5HVq1HTafZzJKMHT5NQvx1eJ06PX0MxTR5fhKoo9XT/FUefy16fFF4pploEovGSsJWeau8+qJuy2nklFOysFRhpRDpMVYRSN0ZoKWBkYJlBDQEwphkaCgJphbDJhkxEMmRDWazIKDImowUEYKYDBBbNYDYCHVMJNPOBrb4IigLQqT9hoIN5CkBKgthBToNicmqXughrQHL0ZR9sdRoiUlt8INP0MZgJRnFMLMGitIjOCZditFaled5GmpRo8D9Q0E1L6PpdWNNnkfqGknG655O3j1yu32PmoWrix4ZwHXjs1qWEJB1Jntl64Vdf5NOnmUcpktVpalrtcDXh1ixLU4P/wCo9lYKqaZoP5Cu0hYXZYjaqrJovA+qr0yGnJ2UU03UmmaToDVSsLAaHsrBuMkycMoonwYrUe94cr0kdF4OPwJXpqjspJHh16r259wvZRcCLke8mFZuych3a4EugMhoiMMWFNIW+gyeAJZAZCTbtDiSTcigStjJUBoaKsBXzQz4FSe4aX4gef5ss+y36dD4ymcvku9RpHo+JDZ46XbOl9RmK5UbAsjS/EWODk0abpCLkaWf4Ff0AWuzn8hb5Q0128lr4/kGhH9zzL6iWDtUdsUvSJ6+NN0W6ZzeY9sP5JaOfRi8sptb4YNLGnQW2uCCNvoZCxeA3ZoP0JeRkK+aCFbyKGSo3RVMkMkKlSs0bbAYVjSQDIKfRjJ5DYBvArMzWAGLJ5wHdZmUFcAZlgwAsDwMxWVE6Gg7YrZo0mUVAvYEzOWQBP2InTGk8EZclFN3IG3QqZuSoPJnyBo2SoPIs2Z8ArGSgWBjfwNWAJNYOTy8aPpnVqM8/wAuVxps6+P65bvpxTYN1I0hbtnqeVR4iinj9sR/6l4LZo/yQc+vbavgh/tRbyZVGKI6bTlk3PiV6fhRwelpqjg8TGng9HRukeTyPX4/iqyV0lkVLJSOJHGuyqQ9iRtvBaCrk5tNuwUhKVcASingsuCFKtzDtbfIwUjLIKORlEyGQRlFBoyQSMsMkCgoMso5GqkY1hltyRnINfQaQQtv0a2MEBFuY20KCEDahkY1BBMzJBoiAsjRWBexkCikEW8jJkZYYBgjBAagAzBozKpGhWh2xKyFiWorVHn+XpXF2epKJy6sdyaNZvt2xp8j52lluqZxcNI979T0ab9HhzVTZ7sXsY3Ai27roypX9hSqWOzSik0dHOprF+gLEgtVNx+wTVTLGRbuDwRap4LwypIlxN3wUGa4GxRpxuCa4AkQNDkpJYx0TiUv4hY9P9KncK7PSl6PG/S7clXs9pvg8Pln/wBPZ476CI4sV2Mzk6BJ0I8jvIjQGSGpCIdUgBNYwZcBaN9AG/iInbC+KBEoDux1+Ii/IfhBAjyDWxBjoj5Mq02vZZ9X+PN/PWr7PXUajBL0eX463eQv5PXuv6NbZic2wxNJ2GKOUbF8UI2PLgRvoqFrkp4Ef/ZP2yep8dNyOnw4bPHXt5CLPo4vJlu1FE7G6RwN79e2SKdqlQIZ5M4tyGjgohCqG6JxzgKdGkNdCt5GSsDwwA+BW8DPgXr7KoxlSGjgRMKeQHbMZsBkMkFiJ4YU2EEVhYKsqgmaTtGA3gA7uApp5BygBBYrdjJAeAElwIh2TbNCiZr7ETtGrARnknO0O+BJLBUCMslL7Ip9D9FD/YreTL0ZqigPLN0DNB6AFDPgS8mbbTKiOpk4PMb3qLO2WK9nB5NvWbZ38ccPJXPJ4FjFtoeTS4BBuUkd3BSaSoaU6gkLqK5qgSy19EEvId7V9CaUcoPkZna4F0nVG/4j1/FXxVHo6KdHn+EsKz0YJo8fk+vZ4/i8F2USJxbdFUqOLqpCRVSsjAuqMNHSKREjRRNGUFDJipDojNExkGgyKCDsKdERhkbkyQZEIqGCCjBNQQAoDwZMBjIVsKYQwQGvAQxmBDJEQEENUYICQQmrJEagmNkING4MYoAGGwWApgs1BSvKITR0PghqIsby8j9S0k02z5ryY7Zs+t82G6Ds+X8yPzkng9fiv8dN+451LCYzTnpy/wCSMXX9MupVL6aPQ4VCeVGS5WDTlcVZprJnG9N+0Vlo8oXVjt1E3waPXsOs+GAFOoUvY3xcbXJNZDF0A0W0PuuFCwd2mFqpYCun9Om4z9HuQacVfJ8940q1kj3dCpJZPJ5p769XhdEXQ1iDXSPO7C1aJt0NditZAyY+KEQzyAGZYN2wrJAJNLIqfZp+g/6mhomeAIzTcgKR4OTzJ/Hb9nXweb5s/wDIzWUU/TYbtZyfCPRZyfpia0G2uWdbVIzv6QkqsMWLJ5NH6MtGkJVsaQFwVCeS701BcyaO6KqKX0cEV+55mnH/AOcnoE0hNV1puRxaXyk5F/Lk46X8kdJVBFin6Bu2jN4EkrA51yNFIXAU2aQ6BI1gkUBvAEuWblAugB3kePIrWTRbbAdguzSxk0XggNYoa8UKYAgujOQrYUboDWAJ2G3QQU6QaAZumgDuBkwUyonLJF8ltRkZFBWGHKYI5GsoDFdjPIGVEuGFSBqXyLEoomF2Lwxm8AYDwYzWCjJJGlhUjIHLJCufU5PO8mX+SR6eslFs8nWdzk/s9XieXy1KWWNp4di2NFW2dXJRvN9A9gbpJDVeArlm/k1yNpJSpE5P/IyukmmqNX4zPr1vETjFI9LTykcfiR3QVrJ6WjDg8Pkvt7sT0KVdFIptFNl9YDt6OLZYKysVgnVFERVYD0ThgpyZDxQyQsRuyM1ksjIyGQZLmxkjchDLW0FG5Cggoxka6CCrDRrARGoxrAwCzIAbAPIapATCEZOgqT7FMRFbNYisYINjIQawyNmsBgcNZhbBuBwxhHJIV6qC8UbFcqJS1CUtUcamF5TJylZP90G+zTpMp6+Ys+Z/UdN/uydUfTaklR4n6np/KUkdvFfa6np4PEmPuxF/dE9VNST6sy/B/wD+R7I89PqOpI0HSd5QNVXkMOEVC0gakbjkzbz1QyzEolD8gcMNVIDxKghoPIzb5FXIbIsV0sa0W+z3PESax0eCspez2fAbcE/+Tz+aeno8V9vQ4NfIFK7M2eR6G4AmZsCYDoKwa8GAV8hBdszYCtozdxxyK+TN0yodKkblgV0FAM8J2eT5MnLUZ6erKoNnlf8As1q+zeEr2PFjs8eI822MkowjH6EkznfrUCrCsAQWmQDlgeENQmo63eqAPgx3aupqesHW3V/RDwY7dG//AKdl32NDj8yVuKClwiMpPU8h+kV/2KMwOw9CWwIfwOhaQ3BtBYLsF9BAArqwtit4AzdhjKujf6mTsAt2jRkuAP8AEy4AZAbyZPAGwGtULdmSNVAFBFMmAewsW8mbYBujWKxW9wRpOyeo8qhvoWZpAT9DoRNMYoPYrWRkKwEkgJoaXBNLJoNyxo5YvYV+QDM0vxA3k0srAGWDcujRygXVkg5td/JpnlT/ACa+z0fKknecnnTyz1+P48vlI/Q8WkxUluyZ1ufo6uR3G5qiiVWJDGR1xJkHDJf5H/J0ePnViuzncvkdvgR3aya6Lr4Y/wCnueNCkj0NKNo5fHSUfs64Oqo+fu+3vyvH0aSMpJIZNM5tJNDJUPSZpIgyZWLwRTKp2QUiMhIsZckZpwoVBDJkEUKYZEILMmAwRTWENZrMYIIGzCtkBNYLMFNYbECgnDoyAjWENuyHcIayJxROzNiWZyCcPYNwu4RzyF4o5CvUonKZCc67HG5haeoRernkk5tuhoad5Zpv88PvlJUjKEnyPGNDpA+JftsD05JYOhfwGsEZ/TilGXZweZpboS6PYnE4PLhUWbx6rf2PlfIg8p9ElX7X8s6/LxORyJ/BH0J8eWz2LXxiLpy+TiMn/iT9CrEkysjqcuwQdRY2vzfsTTy/oqA3kSbyPXyYs0rAyfA9CpDgZO2j2v0//wBbPEWGev4U/hFrg4eaenfxvSXAWKgvg8b0tYUgUNB+yKN9Gd0YzYASoEjWBgaNZFw5GXZlyaDN0FNCPgMOCCflS/xM4/Cjv8mLov5sqVI36ZG5uVYR0+ZY/r0JciyGTtsSbycm2XI6ZNMdPABtKzn1n/jS9uizWCbW/wAiEersDshHZpxj6QNR7YOQ75ZzebPboNeyT6IeKtznJ+yzVMlorbor2yll/ozaoRv0M1kR4KOdsaIMMMeKNIKa7DyBqmZIANCzwNL+RJvgoye5GToEO0FVwAz4wCL9mfDyBAG8hQnYyYBsAboDYBQG7AnfI3+oCozdMFgsAuQLVGMi8QqdizH4EkyoCyNdCDlDJivLCgXnJAJfiSKtWSlyUFBSByhk6KNVh4NYOggO0zS/F2awTeBEri8hRUG+zz5/kd3k8HBNUerx/Hl8l6BtP5MVuyuliOOTqweLVZHf/rlXom0PXxl9okRwd5O/9Nko+RH7OBqpnX4LrWi10Xfxcf8AT6TSwv5OiEsHEpvDHU2eCx7pXX+6zfv0c+50TcZLJni9eitbAf3GeZHVkmPHXa/gfk69JSTKQkefDXs6NPVUuzNyvXfF2go54TS7LRmmYFUEnbT+gpkZ4ojWLYHyE4bsaxOgbgcO3QU7EsNg4pYbJ2FMjPDNg6MAINmTFYA1w1hsSzWDiikGyVjWVOGsDYLF3ZHDh9xtxOTwRlqpYEizK850Qnr0RnrkN29s1xuR0fvSYaclYmkq5LWTitCFFlgWDKxjZGaMY9jpGVI25Fc/psGdIRs1hOBPg4/JjcWdc3aOLydSoMufrpl875yipSPP4O7zpbnI4uVk9+Pjhv1Qi/hKAqdNIaFbmgTSRtzPJJvJJXGddDuSk2hUk3XYQr/IE12NqKmgTyAIO6Hk8E0qKesAZHpfp7/wy+meckdvgSabOXl+OvjezHMEFY+IunL4xsaXJ4q9cMjJUwIYyovJrAgtAK8iWPwJJ5KA1g0FRrtjLGSgMdL4icsaTqIHn+ZK50dngLZoP2zz/I+Wq39nr6EVHRj7o3r4zBtr/gS75HZNs5NCvoZP2KmNgAt3gXxlv8iUvWDcJt8JD+Ar03PuTsDobOLzXv1YwO3/AP2edqS3+WyT/wBF4qoqPozoF2zVkozJ2O8CclEUaD+TsVNsKdGkM8msK6DVgTlkHCGmqBS2lQkXQypZBgOEgG5iKsBvBsMBXjgMfZqCkAJZMjWrAUazdMHBu3kAGBxKjN2UH+AX6D0BYYQbtCSHsSbAR8lE8CJhWSh1wL2FsABZGTyVrKvgSdKQARmgB6Kgp4M2CKvkboBIq5ZNq5TNdIRu7LGa4/IV4OKbdnfqrLb9HnzfyPVh5d/SNWy2j8bsjeR93B0rMPu3SoaSaiwQS/cSH1OGlySDgn+Z1+Gm50jknydn6cr14mt/8nj/AOntaalSTOiEa5BpLGSiyzwV7YeK3BlplNNJIe02YbcctJeictPFI75JMScPRepxwJuOGNHUrhj6kHeSexI0zxeGv7Z1aetaWTzu6KQe1pWZuer8etDVsruwedDUo6dPUtHO541Kt+5RVTtEbTdAeH9GV46LAyW8ZTscTilmsSw2E4dSGJp0GyJxRMFipmCcM2AALC8G6NuBYtheHs24nuo24HFLBJ+xd5PUmVODqaijFnFPUbbH1Z26I1fBqRoY5uykFWRUkuRt1cFFEy2mt1MhDLLx1FFE4LKkPuOSfkxh/tkm/MW3cPyxfbvc17F35PPfmRS55F/8xf8A0PyvI9JzB+4jz/8Ayt3A0Nax+WpI7ZT+zi8qdRY0tVc2cPk697r4N4z7L6eT5krcmcWnO6R0eRNu/Ryaby/o9uZ6eTd9qfjK37GlTlQk38b5yO38ov2VgqpTpmvbOwTxJ/QZZoIbWeLJS/Gys2v2xLvTwUKsJNj3aJppxHqkqIGiju/T1z7OGzs/T382cvJ8dMfXrwzpr6Gu6E0cxaHSyeKvZDobkRP50VSoyoJZA3TDdsDQAeSfY7dIRdmhm7YzwqFSsLafIGikbVklCwxRDy5bdMs+pXFp/PyEvbPbqoR9nkeDHdrpnrNl2Z+AyTVsebsRMwpkGmZBbxggnquoHXoR2aEV9HHJbtWEPbPQ4oUJqOk30keboPdqSk/Z2+ZPZ47+8HJ4sa02/ZZPQvHs1ZBHCDZArBlGbGjwBy4AkGkmazaCnkNgrNjVYCvIKxQ7wBICawxqyCSyF9FGwZgMggNNhulgG6mbCX8lA+zN3wBA4CDyC/8Ao1gtFUrfyGfArdjJ4yEFLBqBdB5oAuhJZHYtUUTsZCSHTALyg1SBeAvKKA5WhGhkmgSCEeGZNGbBwA1gZkwNlZYSapWPWMCTymhmey1x62o9ro4XlnbNXFs5Juj1+P48u/rONad/YiQ0nao3TNsn08zQ26tR/wACQdAlLsI5ZK5nf+lqvJicE3czs8CW3XiXf/K4/wCn0aa24Gg6Ixksjo8Fe6OiMiifZy7lwOtXFMzxrrpTX/IaOb91PtDLXW3kfmpao4Rk8kZ6O1spHUTQ37iap4HuDinFolKTTO6cYyprg5dWBuVi+irVfstpeS48nFNNcBhJrktkqdetp+Rbs6P3EzyYTpHRpar3K3g53Dc09BPAbrggp+mNGecmONLfuDRmQYVIzxXRvsKdkFIaMsAWTDZNMeyJwWxd2Q2B0DgNsG4zYjQUXkW2mBT2/YrnbAfcTnJsDkC7NcCbW5GqkM3RKcqV3gsiG3Im9VRdvghq6ygtzeDi1vIeomos6Zx1m6ken/5UY8shqeet1RTZ5v7lVvlf8m/83S0m6jZ1nic75HVPW1NXU2wXWR3p6rhGN3J9Hmw/UJ6e6oLfIbS/VPI0tRz2puqSZr/Nn9vT1tD/AMeK3St+hF4+p+3LVcqjzk8v/wA7Xlrfu6qlNXdF3+rPWmv3VWmuIIf5r+3XDX1oLjDOnR1k8WcK83R1flOdRXEUskv3P8n+KTaM3xtTb2Jalo4PJ1UrRlrNQqRy6uom2M59mtdcutKyEfyZadPoklTO8eemjwkVT3QXtMSK3X9IppU4P2GU9TM2ab+KoM1Yq4yBSqhftEo4TRTdgnJ0whVgonaEStjpfEKNfE7PAdaq9HL/AKHT4H/tOe/jpj69bSltnL7K8s54fmXWTxV61K/5GV1Qibux7MKKQG0Bs2OQpZLAOjTdmeImkaOAtJugR4MnyA6VHD5so7tp3XcUeZ5Ur1WaxPZXT+mw+LkzuZzeDGtHJ0N5ZnV9rE5ATyGQqRkUSDQEwyeABox3+VfUUdjObw1SlL2zoJfY4P1Cf/rj7eTR+MIol5Et/l10nRW80bQyNLg3ZpGVLyUgsE0PGVAc9C9jyTE7NooqYG6YOBlkAMHQzQvDAXkz6GazgSWOSg/kwVTDdLAHlWEZpICoLVoXiRQGK+AtC36CCqXIKN9Apo0NJVQXkWTsPVEDqqB2FL2B4AP2BvAV8kClwUTathQJLII22BRUzASDwygJtgkF4AyIm2gIbADSNVoyRngVOghic+GNyLPCZYlckvxfo43+TO7VxA4Zo9XjefZOzNmWDcm2D3hUboWeIpGfARzzxNnV4WNaBy6y+bOnws68Ua1/yY/6e8/iFTFSuORG6eTxceyVTU1EoNnK/N4BranxlH2edqS4Omcdc97475+bXBN/qEv6POcs8m3uR1/zjn/pXof/AMQ1F+LLL9Tk4bXz7PLUJvhML0JpWT8Q/devpfqKWkk3lM6l5elqxvcj5vPJWEZ/tPUintjyT/OH+lezHWjqN10w2jx/H1WpOpcnXpardyZjXjdJt6MZYHjJs5IaybOiEsHPjrHVpajSLRm2uTihPNFVJmLG5XXGY2854SH3HOxV0x0znTKRZKroix3khErEwGT6ANts23BAtCNsdpiSwVSTFoMgWVAlYrYZck5yo0BOWDj19fbw7Y2vrKMTims57O2MudpZzcnukSk8OnQ2yU5bRvI0v2YK8tnaenHTglulKuRpePKMYylwyjX7em51T9k1qy1a/ceOmdI40FovLWc8nX4iX7ijOCcXi2bxprSWpGVP0HUuDSjzyZt4senrfpkFGLgqVHmeV4CisKpez6jwF+74kJSy6OX9Q0VTwcv9L12mXyMtN6UqcTp0PK2RaaSZ2S0VNuLV/ZB+DqRdqNo6fuVPzU5a+6L9iJbnyUfj7bc8MCjTpIJyk1KUSTTq2dT09yQupBKJrqWIxwm0PpLDyZQvTbBpOpMrANNbuxa4DfKBHEshBT6Em8lKTsSSoDLhjRfxoSDy0OlkBl+J1/p/549HIlg6v097dX+Tnv46Y+vT08lk6TRGPxq/Zak0eOvXFLwhlwTXCKWYVqM6owHkqkrJn6DdC9hDPCNDgEnhmiAdR7YHmTe/VPQ15Vps4dBb9Vfybz6nUepoKtJDMMcRSFZzaLywg4YY5IGoXUdabfooier8tsPbA6dCKjpRQdWe2En6Qyikv4OfzpbfGb7ZJ9HDoLfqyk+3Z0JKyXjR/wAdlEmbFHQsjIDIAimPQiiUSwQc/QjWSlKibs2DSYUqFjyOmEBs1Gq2ZgAWSQ7FavkBKo1DWrFlyVBuhOBgSZQgtZsdg6KBXYezdGSKhJoZZRpuo/2CDAN1IN2C/lYyINQOFZqM+KKElloVKmNNgKGQQJYCAHkD4M3kzRBORgyAjTJXjNgVpO+wy4MmVGj0bVp8Gs0vxsT6VyaywzinhndqpPs4dT8merxvNsl2BcgWGNVHRzCT+KG/0JvoeX4ICGq/kdH6fjXVnPqrKOnwM+QkXX/Jj/p70fxyLqxxaKaSwjpUY1VHhuuPdM9eJr5uuDz9R3I+g8rxIyTcMM8ifibW22d/HqccfJm9ccNNykdOnopSRSGk+kW09NqSTNXbOcLaegnmhPN0/wBvTVdnfoRTjRD9T0pS0E10c832anI8j9s2nq/45abWGUhFvkjLTlB5TO0ca37W1xrgeMpQi19m0lKU4rotPTTddjVWLQVxjXNF9PU2OpFV4r/Zi1ylwQ23+WGcL7enLqi8JoeMmckZbMPgvGSqzm6R0RkUUrRzpsZOjNadKkV038TmgzohH7OdaWiXgSgjohHBigoasBURtrZlnqTVCONlnGhHEqyoTiTqjplElJFVCTObXnts6JxycWr8ps6ZSoVct0uRJpPC5LSklj6Iwj/kV+zt1zsdPj6CVOsk/wBT0nsTS4PR0EqQ+toLWg1Rn9e2dZ9PnJL9zx3CsnFOMopxeMnra3jz8ecsOvZFuDfyimzvNOFjn8LSlOTlJUkdaX7k9qWQKVuor+ker+meBLUmtXUjtoxrayPV8KP7Xi6cXzRHzH/Z1y4wiOpppu28Hn77enLy4aCtyrAJuFNcHRr68FL9uKx2yelpLf1KLL1XBraNvJGGik2z0/I0dkscdWczikdJq8ORzyiq4OXUSyju1FZyai2nTNc9RyqTjfonHOovRWSpYEX/ALI+jpHnv0HidAk6Y+pjUyCa77KMmLNJjQpitZCEXopFWhKpj6brIDxyjo8PGpZGPZfx3Ujnv46Y+vT08pMt/BLSdQXorfB469cFcFE7RNOyiMqIsuBhJ8hWSW37FSdjYSND2AkuRkgNXIZOgjn8t1Gif6fDdqW+jeZO5UX/AE+Fabn2zd9ZR1yXoVjTfArVo5NFWWNGIqwh08AGhNNb/JS6jkdP5L0HxVc5z94IOn2ef+oy/CB3v/s8vyW5+ZX/AM0v7NZRXTW3TSRRAqnXoYK1KxJPpDsnncQNFVyFsDsMgIyQsgyy0K0aATGQnA64AdcCsMXYXlBCVYru6HFfsonJVIwJSVhNDMDyZ2gchAaMbsxUZcADTZnhAJLII5Ha+NiLBQyQeAdGywGvg15AZZAWYlDtNCooeNm/kC4MgA+bA3fAW+gewEkLFDSWMCvg1ECSAmM1gWsFZM0aapPOAdCzngRK5tWXyaRyTVs69VfI5NT8j0eN59ptZC1wL/sPK8M6OdIl8h5/ixYq5r7Y88OSRUc+q8I6f0vPkW0cc3Z2/pUb1n/A3/y1j/p7+i/hx2dUKrJz6P4o6I5Pn32+hAlFSs4NfTjnB6LRz62ncXRc3lNSV5m7bJXwdUNOOqt0asTV0U0/aRDTlPx5p/6nbvY489vR0/jKmqLvSWppyg+yOlrR1GpHTCSMd4WdeD5GjLx9TKwT3KS+R9Fq6MJxqaTs5JfpOnLKdHSeRzvjeTBqGIrLxZ3eB4UtbWU5qkjq0/0vTi027o9LSUdOFQRjXkaz4yamkoxwqdVZ5XlaSu+z19WTkqODU8ec5XeDEsdPy83c09skVg9rRaXhzcrSwFeJNcl/UWZPFWk+h1BMbRhSSZXbkxa1xJRaZ0aaaEayV01lGKrr0o2jp04ktJKjohyjlWdVSMDONFYrAzhZHD9OWUbRGSo7JQpHNNZK6Z0kLKFlKDRXXrlnpfFnm6unK8I9qStCPThWUblR4n7MdR8NML8VuXw4PVenp9JIk47X9Gv0cT0NBwVN5OqEWscnNCVakpN4Q8fJ3cdEKtPx4ay2yjZyP9J0pSfxopLy3BpjT8ya1IJcSNfqs/kfH/TdLSle3KO+KpV0cUtfUW2XTJeTq66kpXWm8YM9Py7dbWhpZeWuEjk19V60ktN1fQNOEY6ibbcZcNlf2luprPKZnqyIQ0Gnco59F4aNO12OldKSz7LxVE6trl8jQc4cW0eZPSatNZR77Vo4PI0kpt0azol68eSdHLr8/R368akcOuuT0ZvWNuOay6FX+rHrLsR0pR9HePPR8j/2L+BZO8/Q+qrcWTb+NFZoRxI0sMy9ml8gjTdJPpmi7Fu4V2NFV/IFIujp8T5TkvSOaKOnw3tm39GN/HTH16mmr0V/JT/UnoSrTp9lElV2eKvXB00U/gnB5oqqMqwnMh5OngRPIVpmTqJm7YZcYAWLp5H/ANRIq2NqNRgywebryvU/s9LxY7dGKPM/PXX2z14qsekXXxINWzSxRk7YJHNQwNFYyImPYCzfxl/BfxobdGN95OaacqiuZM7l8UkSgTdRb9I8rxv8mtKcu25Hd52p+340vbOPxVtX9Ubz8R0J5GFQzZlSSZo3ZmNBYAIGzdk5PICXgVumFK0FrH2bQjyxlwKsDvgiisGYOA9BCN0zXhhqxapMsEpI0XRpcgSNIZuwX9GfAMoqCuRmsCoNADgDVjCp2AsuKETKSx9k2UURqNHgLADMsG5MAHkleSjJvDKHWBllCxyhlwEBqxXyNwZ1dgTYt5Gn9C5KgMyB2CzSG5RKSKpfEnPGREqE85OTVWTsk0oM5dZWrPRhw2hH80NLli18rGksHRzDT/NDT+UpNCQzg0XSfsqISXJ2/pP/ALGzikd/6RzMb/5Xx/8AT39F/FHRpqrOXSeEjpi7Pn19CKVaJ6kKTZVcCSMq5NSGLrkh+2nNJrB3zXxqia01mTNys2OdpQfxVegfuzSXst+038jftt9F6zxP9/VmleKLR8jU4YIwbaVFP2m23wTpwV5O5UuR4aktokdB7/otHTyYtbgW3IdXfAyiEyp4xTaNOCoWKdlVHtjo5lp0ZovNUTYEmV0I2ybVs6dCIqOrTVI6IIjFHRpHKuWqtDgdcAiF5+iPPU9V0jn22dEl0TaDebxL9o37ZdZCkVr9o/t44Iaum2drQrhaLKTbypwkmTadHpamkjklp0bd5qVyuN2JDSULrs6tv0D9u3ZetOPV021FVmykoXt9pnRst2HYv7HUIk5ae1q6KL5wSaGUcMeETPRzRhJboNYTwdajaX0ZQHUaIlZIYyDgjFrHP5EU0dF4JTWKEXP143lxrKR52ue15kMPB4vkKlnk9Xjptxzujn1FW1fZ0akrdIlrL8fo9MeWm1nUYdoRZix5U9NeycU22VAiujSwGr+qBLIQhRJrIjXxLJqUKqgNHCydPhO/3P4OZcHT4a+cjnv46Y+vS0vwRXTdpktK3oldJUkeTT1wyVfyOuANZMuTCi1gVIMpUZuo8ALfyC2CPuhpUwBF5F8mSjBjpHN5sko17NZ+pfiPhwc9c9Vumzh/T4vM6+jtk/ivZN/VnwU6Em7YUhXyYUUGzKqFAbTW7yIfWTrfH/ZzeKrlN/0dPog4P1OV/twB48a0vsl5cv3PLf1gvBbVR0vpk6Zm8GWAMy0DYy4J1krHgDPgRP6DJ0KnQCJsP2BPBrNIXlhTF4GVkDMxkawBwK2OJLJRGfLAuBpqhYo1EYyyZcs1uyoKCwUYAWzVkzRuABtsR8lHLFCSKDBjUJGkNuYB4SoDXsIHkBZO+Ccykvom18ioaA9WTTodcACWQ80aqAsgLMRuhp2mJVvJRqvIvAzFfBWTJ4J6qtIeGYuxdR/FFiVyzxaOedvB06lbiE1cj0ZcNufKbHauKEkuRndI6OZYfGYY8gim6YW/lRUQa5O79Jw5s4pfkzs/S3UpL6G/+WvH/wBPc03SOjTdHHpyOiDwfP090dUZ9DNWiEGVizLRWBcsrW4H7bvACLA0FWTS05GUZJcE6hoRSwxqX9Cqx420ZBx0MmkLtYyg2VWsO2xoaZVRIEhAcNUK2FJMhJF5WyclSAl2dmgsHI+Tq8Zis12RLaZKCLQRzrhtaI7JpD9EcKSSJtFWLQahYqhqsNUZABoVplANFOpV7JammmdDiK4hrN44J6TRPbR6EokpaKZrrtnbkSCkWejSwL+2x10/UKNE2wZRIloZfA8UwxiPQYtLQUkg0YIWTROY7JzLGsuHzX8XR43kRzbPb8ppQlizxvJSinmzt46uvjzZv5N0JqZirGnK7Em7gex5aNKl7FT2tjbbimJyVkLpmeOQtZTNNBCjLDEnwh45QD38aR0eG61opnOjo8Vr9z+Dnv46Y+vS0m3puPpl4J7UQ0Hbf2dKxE8mnrgmSMsoNGVCYG8Gb+VAnl4IMnQWZKxb+dAU/wBTz/Me6WPZ3PETzdZ7tauDpmJXd4acdBfydDkT0I1pr+B280c9fWhbwLZpPAqMh0zP4miCeV9gdHjLbo37ZWWFKXSyaMNsVH0S82ezx5v3gT3R5sPnrufTZ11lnL4q+OTqijekMjAA2zKhVyHSwLH7HQCN5M2gS5MwiSYcE06Y6bNhW8jK/Yra6NGyCqygt0gKjYbIByK8DPHAjfsonNi88DTV8CJmog9ZMbn+QqyoMXXIHky+wtNIBaNVmWTWAUJMO4DusgCKCLB5GKGWOQOujGoIFYJNtMq2SkyhorgbsnAoBrtisbhfYAEnxkSm0PqcCK0aQJY4AmaTrkW0aZPFk9R3dj2ksENRtlylSmQnabLyIajO+XDSLG4A3gMc8mmAXKQJL/IHiRm82VEtRVJnR+ly/wA/8nPq/nf0U8GVeTE1r/lcf9Peg0l/ZaD+JCNFYPB4NPdFoFoukc8WUTMVqLwlk6FycaZ0QlayZaVqzV0NDgZKzIVQQ2zA0YDpUyMkjp4GUB0gtA6WgNYHoFEOkSdmayOABGiUyzROSKqDRbQwyTWS2hySld0OC8MEdNl4GXm2pEcRUOjLhQaFodgKsLQaCjUQBIzN2YAAasNGRVI4g2FKAVek/bFlpqiyYcA/Vcq0zKH0dNfQNqDX7Q2UaizRNxC/ojEbopJE5IrcI3Ykx2Sm2WOmXL5bX7bR4vk9nseRw7PJ8hOmdvGuvjy5VlE+qKTT3MST/wCT2PItBXps508tMtBvayONzZWRu0abNp/7X/QGghHlUPFC3jAYMCqWHZfxP/YznUrstpfkY38ax9ejoyaefZ2Rp36OPQUVzzR1afB49fXsz8MrT+gtmfBnhGWivIOwoHYDWLhu0aV0LFUAdSTSwcME5+QnydWvKokPCju1b9G58R6SwkB1Y3TE7s5NM6FsEmzJAOhoLdrxXQEU8VXJy7JR1ezh/U5fHT0/btncsyPL82bn5ijzSouEo6KqNlUCOEkx0WgcMzD7EV7iKpGJm6GUqQkghDJ2bgMQOZLORuGI+Rrtm0CVI0W2Z1Zk6IHTG/gnFjpga/YrdoZ8iP4lUkyfBSavJO0Vk3RkBvODIoKGeUIvyGADwC0jVbNVMA8AbVB5BXJQkeRhaqQwBTsLBRgjNEXyW4JSeWUZcjZYqC8AZZZmbAGVCyZPdYZSJ2a4gz4FvoE2L9mmTuRHUlke8E5K2rNZZ1SPHJGeSupJbq9EpPJ1jlU2BcjPlCPDNMfw3eTSym0aWLMlcWVE9V4TN40tvkRf2HVX+NE4SrVT+zX8SfX0MMx+ykSOjK1Fv0XR4tT292b6PFlodEYrBeLTpHKui0Ypt12VSonBXk6ErRhT6RZRJRwWizJTJDJAQTLIgZqZmVGZnwBgbwFYDF3oVzDRxJZN+4jbkyCbSRTTWRWrK6apFSunT5OiLOfTLRMPPpaI6EgOmRxrGo1hCAjGMAGjGbSJvUQWRSwCqaNuBw4ptyNaKCDszYLCmMAFhBFYWK2GgaJSRZ8EZMsbylJEpFZMlIrvly+QltZ5Hk8M9fyfxbPG8tno8a6+PMm0pMSrY2ovkKnUkmet41dNJKVnMsajXs6dPMn6OaSrWkVB0nUlf8Bi1HUafDEiqfI08TsIn7X2NHAHHlhgwHSs6ND86fZzptM6NL8/4Ma+N5+vRgv+jo029tnNF7opnVpKoo8mnqyovlEWWB1gSTsw21rbgEMN2GS+II/YGkBcGlLNG6KOfy5VEfwIVGUjn8uSbSO7xY7NGP2avqIv/qIxm8Cs5NFYEsmYyVFBTqWeDp8WNaTftnNNfGzt01tgo/VmaC8Ld6Vnjw/yeRKfuR6XmS2eLN3lnneKqTZrPqI6o5Y7aqhIYGINwCPJm0GKCn6JzGuicncggdDqkhP4HXAHJyZyp8BoB0Rn7F7C5ATsCqdLg10xU6DJ2yAvLFlyG0hXIKEngl2VbtE2zTIsyYEwtZA1hXALCmAN1AszDSooN2gJ0zC9gBv5DJiywGIDGo3IUACUyj+yUyshEd5QsWFySKNJ0hGZysVyosQsyT5Hmye76NMiwLjkwaRpG+iM27djTlTwT1JG8saTfLYuKNJgeUdHMHjIslasZ8Av4lZCb+NhjjTkvQHmIYZhP+ConJ3CiLw1/JZZjRGuUbiPe8SSnoxa9HTHB5f6ZNuDV8Hpwdo8nknK9mL2LR5Kaa+RONUisThXaOiDal9HRBnPpyLRZzqrxyUjgjHmyqlZkOma6AmYyh1K0BsBrKcZsWcqQJyohqamCydGnqKyUtZXyc+vrV/JKFydm/zwdqmW05WccLOnS5JVdCLRQsFgpFGGbVYcF4olDgtFmHn0pFDoWIyI40aMYIZIZmYGRpLUZx6k2pYO5xs5vI0sfE1K6458qH77wVjrYODUTiw6Wtmmb47/AJn8ektQZalnHHUtlVMnGLh1J2a+jm/ckuCkdS+Scc/yrYbJqRrInDWBsFitheDJiSZmxJMsbkLInIdyEk7K65cnkcM8by3hnr+VLDPD8qWGenxRd/HnyfyeRL+Y7jmyd/5D0vHXTp9nK3es0dEcMi6/dNIXsef4pit8/wAjN3pJBCvsVYZm8BT+gHUvo6NLhP2cyRfRwZ18az9ejp/jE6tLBx+N8os60mmjx6+vXn4v/qS/2KXiiXMjDZp4NFWuQNWG8ACsheIgjlgnLbFln1HDNuWtXs9OC2xS9HneOv3Ndfyen3XRdrChYayCTMKVqwq0CPsdcsBoK9SKeUdhzeKrm36OhYoxRxfqc6hGHtktBVo/yxf1Ce/y6/8AnBVKoxXpHS/GTxXGQsEQN5MKzHTSQnIeigykiSdtjSFTwygxWR0JHLGboK5dxkwA4OjIyVixwF2LeSCiQyoVcBvAGaQGG/YHT4ASVrgRscWRUBOwrAqwx0wC12ZZA36NlFGYOjNZM+AM+AJha4BXyAGoGOUaaFhf9FDhQvDDdEGfBKdMaTwRk6NRkU+guSokpWxrorIti3Zrs3ZqISTJ9jy/IXllG5M3RkJNM1GaScqZKTt5Gk7JzOkjla2AZZkrCrRpAfGReENOmvsRFZaOcA0u0PCkLFVqUVCeyM8Mu8SaJzxZqMrfp+ps1mume1ptOOD5yL2tNHvePNbIP6OPmn9ejxa/jtg7iUg8EIyZWMsZPLXqjpg8FoSwc0ZYKxlgxWnTGWSkWQjJNDxZjg6IsZsjGQ1k4GbFlMEpNIhqTwA09SuWcWvrUsM2vq2cc239nXOeM2mi3qamTs09Npo5/Gg3qrGD04wW0aIg1RbS6Emiml0Yqu2CwURKBWJzY0rDgtAjFloGXHSq4GXAqGRHGmQDBDJWLyFiojUFCSimigGFcPkaSaeDytX4fjye7qxPE8mNa0kjrmvT49dLp67tWdUNdNHmyuLH09Y3x1epvGUji09U6IzTRjicdClQykyCl6HsnGLlVsFk0w2E4ZsSTNdiPkiyNLgnOVRC7JzaorpHD5epUTxfMnij0fOmeP5Mt0qZ7PFPTn5L6RTbTFSudjrhonG9yO7yurTWXfo5X+dnTDPBzf7Mo12US+L/AIJpDweGETfCDHkzXRo4YDp5K6eSMVTK6T6M6az9eh4i+DrpnenhHF+nut8fZ1wvYjybnt68/FLX/QumuwyitrYNPEDm20uTS4MnkzYAgqI+VKoSyXvBx+XLCXs1n6hvAglLczvrBzeHBftX2dK4M6+rCq0wyDQsmZVk2EWzXhfyB1ePHbBtcsq3Tt8E9PCSQnlaih405fRJ7pXnJ/ueU5/Z1J3g5vGjhv8As6Flm6h1SMwdmk1RBkxpNtCQVjvHIEn6DwjS/LAUFFewNjk5OmBC6XAOTLJkjoyDFeGO1QjyQMngK4Fix1yAeRXjg3ZmgEbYrxyM+RJZNIOLDYn+wyAZMzsD4DuxQAvAHwF8sHKoBuYiZTDwgWAZXtBB4DLMRVgqDyZ8ZMhZMsQrZPUHclRKUjXECmjATsJUHFGfRkZlRObaYqd8Dya9CNVwVGTyT1Z3hDt0S1TUYqcmxLseX4iL8TpHNk8jX/wBJMLa4KFlyLQWBvBWQqg3879GWQNV/wAhCSfzbE1CutHLoRpOJtlHs9L9P1XKG19HmtVZfwpuGpXsm53LWLyve054Vloys5YStKi0X0eLUe3NdEHX2dEZYOSMisW6McdOulOisXfBzR1MFYyMq6Fga8EVqdBU0Z4Gczn1Z0NPUOTVmWRm1PVkpPBPa3warZ0Q06VnVmn8NNSbkd6dI49PBdO4mK1Gm/kNpupEt2cldN7mYqu3TdlUyOmVic6zVYMrFnOW0yVy1HTpuyhLTeClmHnomAmaWCoDAawNhRsFi7shbC8T1Xg8nyFesz09WXJ52o7nZvL0eOObU08ZOOcXF4PTmrRyasVwdJXZLT1GuTphq3SOKWGPp6lM1+R6UJlVI8+OrRaGo2jNg7N1m3HPHU+x9yXZjhxXcK5USlLGAOS7HDh5ypHNqT5HnqdHFr6lJms56vxx+ZLNvg8nyX/kwdnlatrB50ncz2+PPI8vk17NbpiabyrGadMSF2dHF1w/Fv6OdNb6LRlUJX6Ob/8AaJgOuWGLqVAi0r/kH+yYKbUWfsVcBm/+TN3H7AaHOSun+aRCGJI6E6kiVrLu8V7Zy9HdpfLTVdHneOv8js9DSdXXB5N/Xqz8acnVDX8EJLNjPCOboaKwCStjL8QdkQHwcOu9+ol6O+bqJ58Fu8n+zeUeh48dmkrKyeBeFQ0qOffbbLgm3yPuwI8AZcZDBbpxX2DkroL5bvRkXo4/1GVaMYf/AEztWcHmedPf5Kj1EuEo6KrTVdlUgQS2qukNwkaIKYrYWxbyRTxZrbl9BWEBrFgBcjJIEM2NEDMlKrKSYm2wIPgyZnwBG2RbJ4spz0TlhgFLJRehFwNGmgC8Afs1+wS4oBJC9DsnK1waZLWR1hE7djLK5KHWTNoVOg8gZBv0Z0bFEAb5FvA13Yr9FDrKEfIVwDC7ADYj5GeeycvRpkJfQjHEkaQEPaomkMkEGwO2EyKJy9CS5oZv5AtM0ySXJObtjt1ZLlmssaLIRukPMnJcHRgy4BJhTSTQJU6Kg8oDjgPBp8BCJ0xuZfyIkMsAbUVIlVlp/KF8Eng0wjNbWaMqlaDqC8Gk+PZ0Zt6cZI6oyTX2ed4Wpu0q9HXF5PNue3rxr061JKiikc0ZcYLQkmcuO8dEH7Kpr2c0ZDXRn8n6dO5UDcRUl7C51gn5X9DKZzzlYZzt0BIrNNpxt16OhSwJBYKURQ3UU34RKWBHLarsyq0porpaqOP92MkDf2mX8p16+nqI6U7PH0ddPDO3T1q7s5ayrsTKRlRzQ1Ey8WY5xmx1QmVUziUqHWoyWONw7NwHM5v3cCT1qWcE/LM8bolqr2SlqnFqeTHiLtk1r/f9Gvy658b0VqmlqY5OD/yPoaM5Tf0Szi/5r6k8HG/yOh/jRGazZY3mcDohqRsvHIso0ajTg1YkG6Z26kHTOWcLOsqDGdFIaj/o47aH09T2OHXatSx1OjkjqUU3ponF66Iyt8g1J0QU6yZ6l9D8r0ZT9s4fK1rk64K+RqbVg83X1Ku+zpjPty3rkc3kTtypnPFj6jw37FjHs9by96e8CxxM1YZo8oIvFXoTZzvlHRdeNP7ZzPjkBuwyrAE1SC+WEaTtozWBZK0hofiFGPJeGbsgisOUZajt0FlHfpvbJr6OHxeJX0dUW3JP6PJt6sK1lDvLFjkN3I5uiijgRfkNJugRIE8h1ptnN4Md2o2ynmSqNezeBGots3/Edi5QJchi80bs5NA6oRjOhOyg4TTOrT/B/ZzJZOqGFEyH4X9Hkbv3NeTfbPS8rU/b8ecvqjzdCKepfVG8/EdSvrgZ0KmxvsBWkZL5BdMEfZBRoD4DYrx2AY4QyWAXhDPgCWoFcCtOwqSQVzxfZgXRk+joyLYj4HeRJLAGQyVCVQc2RD9ZNJWgchYCOsCSY86A1aNREmZfiB4YVRQecDLCoSr4YyX2Bm7DVCt0a2BngVuw2K/ZUPF4FmwKVC6krLEZvGBJPALs3JUHhCyDeKFbtFQEx+RFyMEEDMC6KEbsCqgitZNRE2ubIu0y0uSbNxz0V5YkuaGeBJKzbJU6MncjSWLYElusrK3Qsg4M/wAWy8E1gJmsICphD1aIlou8E+LiVCVZKXJbgnNOzUR0eBOtTaeoo5s8TQls1Uz29N3BP2cfLPfXfx3+KLmx4yEqmNaODvKqmuiikQUhkyKq/oSUnZtwJVVgas2NC2TUrZSFko6VSGTsmh06MKMo2sckZp7Wi9iSjYaee00zb2nRbW02nfRGjcYorUcTp0fIaeTkqwp0xZ0erDyN3Do69HWfDdniQm7wdWlryizGstSvZjqWhv3Ps8/T8jch/wBxtUcuK65a6RDW1W1knvSWSMpObHCQd18chSbG09IqtNIK0I+zp0o0icI20joSpGKjNE5xKiTWCJE0qA0HhgkajSc47lVHLqadXg6ZyaRHUmbyVw6mlnBCcXDJ3ySeSGpBrlYOsrCMJ2OpHPNbJ4LRyrB1VOwSlSYsRJsqp60vs87yJ26OvVdWzhn+TkztiOG6jLlIZ4E3JyH7OriEuAabzQZZQNOlICsm/wDx5erJtJxKf/sJR9sk8L+AgwS2saxYZVh9gLLCQYf9CtWhoZVMKZUuyseq5JKPZSGGjKu/xMqX8HTpvLRzeG/i/dnRB0m/s8unqytBYKRXYvERo8HJ0gtvgyYsvyX2huqIrj8yV6m06fEjWlbOLUe7yGehprbpI3r4kPwwK7NdoyeTm0E12KNLIKwA2k/kjqSIaMfki64Mjk/UpVpRh7ZHSjtT/gP6hJT8iMFxEEeEdZ6iLReDN9ATSoDa3GRuCkPxJXbKR4IGoXljdMWDtgN2kM8IWF22aTbIpHL5GtAeWMkgOVNcdhrIsXf8hvH2dWTVkWXOBk8ZFkgANyKsjJkGVmkPyK6QRORrqJnlCtFiEkBBmZLBoMgPkyCwFC1VGsD5QQr7FcsDSpE5fiaQUxZPDAmAsQE8GQr5CaZGzPg1MVugFt2PwI+UMUNZm/YEzdMBJN2K5DN0I2rNIWTJcsrPixGzcY0m3kAXVg7waYTm3x0KVaTYslRWQTd5KSeCayM8FGaaQtYsbLZgjRdK+xJZYe2jFQtNPIsx5k39lRPh2ez4eop6a+kePI7P0/USltsm52N+O8r145WQuK6Fiy0UmeV6onQyWBttMdRT4MtJxE1W+EdGykQ1E7QGhdFlwTSxaBuZB0JjpnOpY5KxfGSWKqruhgL+RkrMtJzjuRzTjXR3ULLRUkWVHnOPa4MkdUvHcX9A/Zsv6OIxj6KJ10H9popHSxkXRxoyLLVpInsr+AtXwYXht7byy+mrRHT0m2denptGKpojphUaQYwyYD6UeypoxpBojLAYeBXNLkcQk45JyltH1NSNcnDr+do6eHNWamLWpVdSZyzllo5p/qENSdRspCTnlm5OB4u3RRrcsoWMCq4HRwa+nU6NGLwdE4bpvAqi1ZuVEZkZ4LzxZy6ksG57Zvxz+Q3WGcGq6TV5OjyJnG3ulk9GY82qbTXxKV8RECUuEbZZ/Ro+zN8DRVxYRSWNGF9slL8mV12lHRX9k5r5/TAMH10Fq7oX6Cm0AkrVDafAZ1tRoRtcmVMuK6H03kRqh9PjBFd3hP5M6FjH2c/hdnVttpo8uvr1Z+Lv8R0sIkmyiwcq6wJZkmGcsP8AgVW5Mn5EtumxEc+jHdrO/Z6K+KSfo4fDjcrO58l0sa1RuGBGfBhW54FzeTJ0Zu3YHRpYjZVNcv1kSKSgkDXkoaE5P0Zn0eZJ7/InL7LJ4IaObZVS5OtZUv3/AEK5Y+zn8nXWnptt/wAHnrzJylaZ0z4+xi7eunxTsaevHTjuq0cmhqfuaTlqYS9dm1E56fNQ6RJ4/bN36VXnxtJrk7NOScdy7PB1o7eMI9T9Nm9TxVfKG/Hydh492u1cAnwFcCSdM4u5UgyTpUGPZuQOKOCiEQ1pI6MDyCfoKkqwaawFJFZGSp0hVbY6XBAeH9m55BLmzUAjWcGbNO0zPKNMpzNF4NMVFDUB2N0DhAA3CyFiNlQJSXBKWR5u0SbwaZZBulkVMzNJQ3XIZsRflY+GioyYG7MqBQCSYykLLky4Kh8C+wpUhU2goSVITL4KNp8icMsZDqhNTCGboEncWbjNRw2zJUhXyO8o0wUDVhXaC40gibVBSwCQFdGkUX4gYsXSY0VcbCFvIeXQHEbhpkRnG9P7RKsFrqxDQjPg2jL9vUTGmsk3hmvqd497x5boJnVpSzR5X6frWtrPRg6Z5dTlevOux0OHaGgLBtoeOHZx66KbLiS1NJuOC8HuGaxROq5IQdBen9F9tOzKrHV449aLgsI5F5ctOVSWD1paakjg8nxFzRvNiWDDy1JKnksvKtUsHjakJQnjA0fKlGrR0/EqTXHtLW4yUWueZp6m+Nploaj7MXLpLK9D97AFJSwcqn9loyMflXTDauR6jJ4OSwb2nyZ/K8dn7al2FaKOXT8hp0VetKROLx0xUY9jLUS7ONu+xlKsGeHHWtZPBSE0cUeSj1FFE/Jx2PVoH/kLhs4J+Q3hK2LWrN8Uh+WbI7dXyVFYeTh1/wBQWnBubo5fM1Xo6myTvB43ma0vI1kujtjxz+ud1z46/J/U9TXlt0m0iGlpucrnbY2jobYr2ehoaFpVyb1Zn4snU9Lxfkmj0tOGOA6WkklfJdR9I4a11eEUaDSQ7iDbRkK0S1OMFnwc2o6Lkc2rycWu0sHVrPk87Wl8n9HoxHLd9ObWZCCzY83bZoKj0x5aZLFium7G1JVBRJLkB5dBi6RpdG23SAp5S+emv/3RZJOKDqtPWSfSFfGMoKH8G6Mn0Z8EAnmgp4oWT4oMGBTiI0Hf0K5WkND/APJlXd4dtvPR1Ql/kS6OLw/jN/wdkFUmzz7enHxZ1uwO5UqEVXY7RxrqPSrk5vLfxpnQmcXkyvVaZcxF/DjULs6mm2S8ZVpL7LdpGa0FgeQyRujKlaoMMtIVopoxuSfoDpS4+jk/Up1oxguZOzsSPN8+V+VGH/yrJidrNT0+P5BJ0hl+KJzeDsy4vL/yQas4lpSjX3g9CUbZz+Qq2pHpxfXHDcWhOoxh1EpLVVV0cSntTA9R1gv5c+qa2pua/ij1v02Lh4q9tnkeJpS19dKsdn0WnBRikujj5bJOO/iyNtCPI7eRHg8z0MnyMsIUMmgOWNPAaZOLKpYNsMomlkyszAVDITsZBTX0B5GoARJm57DIVM0hZC0NMRPJQ6DyANhC3QoZCs0hJkZX6Kt5oRmolLH8hpCx/LIxpkiyMqFi8jNALWQvCCgNZASWAQyNN9CLEih+zWmZgrJUK8CXkpJWJVMqEvJnwzM14ZqM1BjxElkaODTBkgcPJrA8tBAaV2Kxn2IuTSC0NZmrDVoBWwr5RBVo0cYCDzGhZYQy/JglHIRN5ROasu4kmuTSG8fU/bmj2dCdq2zwnimeh4WtcdrOe52Ovj09fTf2VTOXTfB0wkqPLY9Uro0+CiIaci64ObRZAXs1YYOig3k0oqSNVhSJFef5niprcuTy9XTcW8H0WppuUfZxeRoxeKydsbS568WOtPSmvR7EEp6Sked5HjvTlurBTxvIelDbLK6Ot5XP3HfHTUsJ0VWhqJWpE/EmtbVaZ6UI4ONvGv1x5reom7WRXKapuLO9QT1mdC0YuKuKoz+mpt5MJ5zgutTg9H/w9KX+pxeXpLQ8rSgl8ZMnetfsk9TOB4b9TEYM9LS8WF/gjs09FLpL+DFvEvkeM9HyP/ii+h4T1EnqN/wepqwS02xNOlFE6z++ovxoQg6VYOdakNjpnV5eso6Mr9Hjwlt00XMPdeb+p6r/AHb7kc3jeO5z3M6/I0/3tZSfCOnx/FtbuDv+uQzj+l0PHblnCO7T0dvAsdJ3ydemqicdadvUCMaRRYMrDRzZI3kRvIXyI8FZabpHHrTK6k+Tj1Jcts3iJfSOtPJ52rK2zq152jh1WevEefdRm7dLotCttsjBXOykvo6uJdR2BdCt2xkA0sUh9JXJE5brG07TREaf/tbMm1GjZkBK8BTRdo1VE0Y1Ez4yAjqhtPjgRpdDKRA6VsZOmKsKNlI5IsdHjP5JPtncvo87RdTXo9GGY2mefyR6vH8XS+C+g3bwbTX+PkEK3HCuotYZxNfueRzdnXrTqLZyeKnLWs1PiPR00kkr4HFisfYUjDTMWVo3YJt0RWK6CsiuTq0IpRM6VR4PI1JfueTqP7PV1pVpylxg8nSWW2bxOMU8nSIztlnyTmvRuM1F1dEfJ0ZPTU4q6eTpjD5F9OFuunydJrjFz14bxKpKh9PRnqvbFHpw0NPV8qbccLCOz9uEHUYpGteXjM8XtPwvFXjQV5l2dS5tCpYHjg82r+r2u8nAkIssebJ/wZaHsWXPAyv0aOSjjislo4I9lIuzTJ0sgCmkZ0+AJyq8BTFeGFUEUvoEjJmaAmxOx5idGkaVko2VbwTbS6KGTyGwKjMIDZOT9BYjZuM0rdcgaDNiN2jTIYTHeUTrIzusFAXIU8ixu8jcFQW0DoVqg9WBKbpmhnLNLkaCx9FQeWNgRuma8hGkIxm7Yr4Kibyw0DgN4NREpqmBZQ2pwTRpk6WDVRs7TZb+ggYYklTQ7tCN3yaQV3k3KEumHTd4fJeJ1SNVRkqkzLH8mlzkgy/LBpJtfaDFVftIdu0mQTeUSkqK008Cz+SKiTjaDozenNejL4sXU4NfYk9PZ8fV3JZs64SPG8LVpUeppys825x6sa67YNYLxkcUHR0actxwsdpVmTfNDk26kZUykOyeAp4KGtpcknG7sbgzd6b9ljeXN5GnFxVZkebr+O45j/weoluf2GWi6ulR0mluZXm+JOWnJTV2j19LztLDk6OLU0W+FkWGk1iSwS8rn+Xfp+Sp+S2vxPQjL4/R48dK62un0U/e1oS2b7oxYn5e1pTTE8zRjN6c3/qzzo+Rraa5TBPzNXyNNK0qfJnlT8vZhNIqtTs8ReRrbX8qoWPkzliUx+V/D1fN8hLRnFOpNYODR8jVaSlKkiUpq7btom5OUuKHGs+NXy9VSi0pNtnHFamo4xVtHVpeJqatSrD7OvQ0VoSyi9kbkjl0/ClCO6X/AAVjFuOFR14llmUU1hE1WviUIUlfJVKkMohZztYCxZSC8iSZEK+SWpIdshrSNREdSaqji1pUV1GrOPVk93OD0YjlrSGvJvKOTUlZ0a1tUnk5m7kkenLz6oxjUbBKWEO+PolqNNKjTIJ1IePJOCt2VWZAGeJDQtpv6Ek/kPF1oSf3RELGWUgN7ZMEPyQzp/yFPFtI0kqMnQG1TAnx0NBfHIE2N0BrtlY8Eop2PxRlYvovKPQ0cwSPP0Tu0sNHDbv43VpZhQ0auxI8MK/E89ehPy5JadexPCi09wvly/FHR4yrSNX1EjpsydCrIX6ObQiMZcCSYVkso7YKlRyacW9RHbxZmq5PPm4+PXcmcUGX/UJt6kIeo2RXCOufjFNtsFUMn6M1gROBGHJSOE/4FWDar26MvbVIHC+KpbZSfLZa7lkXSThpRX0NDLM6vtVUGgbUMuDKknXIi4NJ3Q0fsDPCoCtBlmRpSrgo4uh9Mm7KacsG0O1RlwFuzKiCcgx4DMEWmEHjg13ybhgYCvLoVrI0vYhpGeGTnyUSsnPDsqMgOVGFZpAlJiBmK5GoyV5AsBbwLyzaCzIDeTMICeRmInkdABqwPhoY1YYE6wGNivA64KgTV5NWA2LKYQmbMG6FcrNI0qFrJm8mWSoD5IyxIu+RJx7NRkm539DNiIZsrLOVk5Z7GtCN5xwaQgVd/ZryMsOzbCy+St8mk7Fi8DpWjFbBPsN1gEFymF4ZAyzEm1TwUSBJAQmheUUcbJuLRUKpOErR6nia2+NWea42htDUelP6JrPY1i8e9CarBfTk+jztHUUopnZpS+zy6y9UvXbHKNNY+xYSwPLKOXG0lY15FnhguyijygN1aF4M+Q11LKZWDT5ZKZoSVlds2Oj9vJpaWLH0ZWVhFSm03gjXpD9qqlVCPQUpN9noNRwqtIEtOL/EnU5HBPSko4ZPT0JQSV2uT0v2lWRYacXJ9UOnI4nF5TYv7dZR68dLTlapCvRhF0kqH6SWPPjoyl/Z3eP48YVuyykYpcIG6jPS+/iycYpxWKJOSlz0xJPNg5ZEmeKRdlYRE04ZL1SM6rOqWhZIewMyyi8E5Ky8iU8IREJukcuvKzo1ZUjg1Z5OuZ1KjrSpM4dedIvr6ibODV1Lf0ezGXm3U9TVdC6WU2xJ5ZaFRijrxy6Go/jRFlJO2yT5Kh4uo/yVjgmvxQ64sgD/ACZWS/wJd3ZGm2Uk6cUBNYl/A8abE5bY6pRTIqmGLJfIMWCS7AXCdBQrXYywgop5HeWTXI6lkyRXTTVPo9DSadHnRldHdp8I47dvH9dafwsaD5JQfCHi63fR5+O7k1/l5O07tNKMUji0/n5Dl9nek03ZdrgyC8oVfLgZrFHNsOgVYyWBXJLgCvjrLZ1V8SPir/Gm+ymrPbpTl6Rj+q8rWl+75MpfdIKXsTS+T++S9Wzt8YaKwM1gaMQSbXBAomvmWnDuyqy0Sa3eY/SRYKyw2vobTVE5cLt3RaCwjIeKM3Vm4FlwZVK8jQF7HTpFAVZF7CaOQOSSdYGgqYaFV7jaLLJjJGRAJ/jRNOnwPKVMXnNgFO2GuQcozARq0CqQz4FeDTIcEpclbsnIsQin0AwJWzbJW/l9CPmx3+IryqNIV5Fb2uh1gSVWaiA/Y3KFbG5RUKlTHbqSJ9sZcgNIXNGZs89AI8MdO0T5eRkgg0K1djJmCE6EasdiplQtG/gZgeHg0gJW8izWQpu6C1g0yi12a1QZcEmzUjNot5YEqNLg1YNxihJATDYq5Kh4yyV03TOdPJWEvkZqxRP5G9pmnSaY0vk1Rlpk+DSv+jJcMoqeGQReJCzWcFdSNJk1l0yiV1YJYW4rONcEqxkqcdPh6tTUZcHpRe1p9HhW4s9HxfMUobJ/8nPeXXG/49fS1MYOhS+J5unqU66O7SmnH2ebUd5en1FZKOGW5RGWGzLZzbkCLtZDgoSSslKO12jooWULyXrUoaWpXJ0aeo7OJxaDCcoksdc6ep+4tplqKjhhr0UjrZJx07HWtW7E05/JklPNhUsEX06YyqxlqNo5XqIP7uKSJxOR076Ec6/kgpt0ikItvJms+oeNyZfTgbShwXpJGLWNbBRCwoDMVzDkzqg0BlE20SnJUykqRzakkkywc2rO7PP19S2dGvq5PO8jU5PVjLnvXEdafLOKcrdldSeLs5097xwevMeW3qkY3JDye1oGmwaklf2Vkk3SQnIesg9FFVW0bCgKkC6YD6eWv5Bqu5troMMp0JN5IAndorCNolH8isXQU0buhpUCPOAzRkT5d+g8qwQxOmPXxYVkk0HFCrCHxsvsEMvo7tCVwo4INHb4zTtejj5J6dvH9dcX8gaj2xk/oEcCeTKoV7OTq3gr/JZ2t3I5/CjUWzo7OevrpkU6DeRehkYaG6TEl19s0nyaC3asUQd2nHakQ8+e3Qa7m6OhPg4P1Cf+WEfWSZnaVLRjSLLknDKwMnk6MqpUK+zKQreSB4Ypvo59HO+ftldaW3x5yXoXSW3TUTX8QYossE4rLHSMtKcoSb6NkRt2ZGQW+jIyS3FGb4Rm2ngEnbGXGQOaQlMd5YrNoqnUTCRl0OqADSrInf0PLJNYeSBu6QaoH2gt9gB8YJt2UeGTkajIE5rA4mo7RYiTA2bkV2dWBbwLJ9pBukDoAMmyjRORqMsHNGvAUUJWR0sCctjKwg7fZm8JGyKwElTkwx4FfI6eANwG7F57C3ikVC6gqbSDLOQdFRovcDhhWGLXyZUZ82CUjTA+DU9s30WaJyWB3kRqzrI5WkYYv2F4FeSoZ01gVVRtyRnt/oAMePArygJtEHRanBfQU/j9k9KXwoePJhuG038mn2Uaa/onj+y2m98fsypZvdFNEJJp2WScZOL46NOKKJck5Lko+aA/RWUWtyFva/srKNIWr5Kjp8fyMJN5PT8fXVcngP4yO3x9ZKrZz3h1xt9BGXxRnnJxaGvimzqjM81nHpl6zY0WDFMMaIp7s1MKVhSkRSuCZN6RevYUs5J1XL+3XAVFs63BNA/b9D9NdRjjDHixv2wqDROtfqgkvQ0YtjRjkrGGSWp+qGnprB0QgCMSkbOdqezpUMBBMIxjMKAV4EbseTIasq4KoaktqODydT4v2W1dS0edr6iy7Ovjz2s6vHN5Eqk8nBry76La2pd2zg1tTo92MvL5NdTnLc36NDCEWX9FY5pI7OSkMRIajzZeb2Ro55ZZA1PBv9/4DxQzjhSXIDJglHIUlyZ/IgePxjfsjNvcVeIRRKX5ANCNjNC6b5Y74/kKppK+OTalqH2DSbi0/RSb3IyqCabsopZqicUtxThgZZZr+VUC6Zk8gOlTOzx8SOOjp0ZXH7Oe/jpj67U+Poh5L3SR0adSjXfZzTju1q6s4O7t8ZbdK32WbEiqgkFvBzv11/g2ZPILo1mQW+R/Hju1m/SJP2dHhr4OT5bJfUHSlS/k8zXl+55cnylg9KctsZN9I8nSdzcn3kYn9SqqVKqGQrfoCkbQ7dIRO5AnK2iGvqvT0dSSy0sFznt4lvFvInmGl1Jlap5PF0vJlOUZzllM9Za8JVnLOmvHZGM+SVePsdcip4VsK4ONnHWUW64E7HbSEZlRvAIrFjf60CVpYAFZGYKCBCTEYW3VgfBtlotf2MT0/wAslE1bAOKJt3IosonJ08EDXWAr5YFvIzrlABk5P2PYj5NRCtk9Tgd1ZLU4NxkiYHkATbIYYKGbXQrbQAdoTN5H3WhG2ajINZCjWFFCXTCnXAHlhCGsDeBXlGeUArGjwLyHgqA1kKwvs3BrwAjrJlwCSdhKjXRuUZgTwWe2b6LLgXNBeQL7PRnPHHWu0r+g1gEuxdzN8Y6Vp3kDY7domyKWhl+IDdEAv+gp2B55M1tQFNJ8jp0Rg8orVmGorjDQ+k9rZPTzH+DXTMtOma3JN8iNAU7RpYZkTnFgSsoxZ44KpJRwS2l1kWcaRWXPKL9WBScfordCOnyaR0+PrtSqTz7PT8fW30ryeFVcFtDyHB0c946643x9Cp5oeLPP0NdTjzk7ITtI81zx6ZrrrhLBWCT5OeMqwy0P5OdaW/bXQf2bNBlomOtJ/wDjhWhTLJ5H5M2q5147fY3/AI5eOB0Z6jl/YoeOjLo6Eh0q4HWbXOtJjLTfsuaiJ+k1EO0bsxDpGgBbEcqRWi6jpnJqzVlNaZweRrbVyazLaWp+RrKNnl6+pbZXyNRNNtnm6+uknR7fHhw3pPX1erOe3MDe6VhunR6ZOPNb0b2w+x9KObJv5S+i0WolQNWf+pKLC3c2zJZINJ20Ui87SbWcFIqpJ9hTNtWjabt0bU/KwQWSKfVdOK6It2ys8y/hE6AOn+MijpqhYNKL9sZLK+wpo4iaMn2FfZlnUS9mVBv5DVZttTo0nmkAOw37EvIXmgHvJfRkk0c6yyidSRmtS8ehp6m3e/oTxr1NUSMqg30X8RU7OGvT0Z9uqIQxXI6So4OpOw4o1pSC2iKSWEdmhHbpo42m5JHcpUkTQl5s9vjPOWcGmviW/UJ/LTh6yyCltibzPTPTydIn+5TE1dSlZzS19yrs9GPH32478n8XnrLNEJv9xbbb3egx8eUszwmdeloxhlHT9Zz8c5Na915ul4kou2sHXStRinuOnfbqsAjthqp+8E/1WeIkdScHTeDs0dZamOGDU0Y6qqv4ZwKUtKbXZOTyRr3ivTbwCOWJpT/c000UiqZ47OXj0d77B4eTNthu3kVv5YIo9hCkqA0Bztit5oLEbNoCdSKR9kh4vAQ7Yso9jx4E1G7AKyMJG6GSRBm8EpMeRKbRqIRiTfoeTTwI8HSRlK+QoX/YNG2WfIGw1YE6dBAdAbDJZFZUK2gpoDWTJWUZtIzA0MlgIyBXYXgHRQth5VgsZhAsN0gU2bJQknbBQZYZtyX8mpm1i6k+s8IVys0m3lk9x6MePjhrfWeBXLBmxbOvHLot4EtoZqwUDpXbBWSiC0ZXqbwBMZoDojTCyy0HgDkZ4orBSDtWTwGLqWCNKabqddMs0mjnT+X2dClceP5OdaCPA35RXsWPP0+BqoyGWVXYklaaKReQTiuSiEXToPPIzVoVUgFcaJyhRZ3QkuCoi3Rm6GrAjRqIrpa0tOSaZ6njeUtSnweM+BtLWenJGdYlbzux9PpT3I6dOSWTyPD8yOpFR7PS05Jrk8m8cerGuu2EsWVhI5IuqaLwlg4V1dCZWOSEHbLRlRiiiQ5NOxjIaxkxLDZGeHTDYlmsqcNYGwNiOXoiyNKSRGc1Vg1JnD5Gvt+y5za18DyNemzy/I11K8g8ry4rdueTyPI8v9x1HCPd4vE8/k8h/I8nlJnG25ZA3fIrl0evOZHl1q0byNVIEI28jXn+CgxVBlKmZYVivJAFlj/iBco2pyFBsfTvkmiqAZsOm/kLeeQwXMjIEm9r92aEugN8IyAdRyxk6krNFYA3Ugqzzpponm4+x93+OhE6oy0onh+xQbrk0bnABrIODJ5HdSQAWBnLdVk01Y8Vgyro05JNp/izt0JKOnR5qdJ0y/j6uUmzluOuNcempXHBSP4ktOSkUT/1Z5q9H1mrNVGbyCT4Io6Fy1rfCOqcqOfx8bpB1NWk31VjnalvHDran7nkN+sCak9pNTjF73y2c2pqT1tSly3k9mMcna8+999Q0py1JNROrxtBQjc8y6J6WitKorl8nS+MF1r+RnOP7Wn9P+gwbgts+xYq3kXyen6OTr1XFWLFbtaNlGvihdJXrSXqJmrF4qS/FnH5+Jwnw3hnYvxTOfzlv05P/wCFRrxX2bnpvBnVxO1NpHl/p8/8zX0emuvRz8s9teO9gJXYVVjKlFio5OgpWwSdMywxXLIEHwLJWM1aQGjoyR4GiaSxyLHHYFkBrkyeBW2QZPA1ehE6GVsAdEp0UlhEpKzUZpGk+6EbGm64JZZuMh9hppisa7NMgarYWvsDwygLkXsdiMqEkwpCjxdMqA8BStcgll2D+yhqo3RquNAWEAGsfYFYOx1VBAeDN/GwylglKbeDrjF05b3Ms3YrZrwJZ6c5kefWug2wdmbBZtkGZB2t9BUG3wQDa0DBXY+Ci0LrAHNT6CdX7SWAS0fQHKxWlZ0/s/Qj0WZ4qDQKst+0+kKodE411NxwZ4SKONG2pozV6XmCl32Wg7+JCqUl7KaM6llGK1KquM8jOXyolO4y3Lgp+UbMqpF1gbDf8EoN9j38iKDROUayWbtCcxyAi+SF2/Kuhqcf4ByUTnGn9E5RydDzGiM7iVEuwOh6FayVFNKb05bket4fmb6t5PFXI0JuEm06ZnWet51Y+s09SlfJ0wnaPnvE8/bGps9TS101ho8e/HY9WNyvSjL0Ujqf8nFDV7ZVal56ONy6u2M1Qzn9nGtQbf8AZn8q7FIbcca1m8B/dJwdW8O5HMtVAet6J+anHQ9RJEZ62FRGWtS5o8/yv1LT07UcyRvPjt9JrUy6fK8laak2/s8Py/1GLi1CWTh8nztXVnLc8M427Pd4/DM/Xk35e/D6utLVbcmS6MzUeienG3oNmStm7yOmkr7Kgt0qMhXbdlFGoJkBbwTkGcs4FWQqi+MTTppDRa20xK5fRAFzReCtN+iEF2dClUWgpFTbGSrTYkVkpJU0iCcvyRSOUJLkaBFUgs5A0t46VxckKqljsg03URVlFGqwxGqYVn7Gv4piNZGjmPBAyoK5Ej+TGoKzpPAU8CtZDEiqRqzcPAYr4sS2mS+1+PQ8TWuO3tHYpXTPFhqS052ehoa+9Hn3j/x3xt2CzfxbNF7lYJc0c3X6pB1poh5c9njy+8FbrHJxfqOqlWn/AMnTxZ7XPyXkcU5tpR7fB1eN4/7Onc/yZHxdJamo5y4jwdepxVno3rnqOGM/00UuWaUlvUeiiSUVfSJ2m25LBxdTwaaE1vwYIPZJvo2u703Q4vVITTSvpG0b3ua4YiqOnjmiug/gSkq2+Ki/ZDyFXgzk/wDZlnBTXo5fP1FHxdnaeUPHPZu+kf0rOvP0keqsyo8r9M1YQ1NTc0k+D0tKcZttO2Z8sv6a8VnDv8WaPBpGXBxv10Fk6yPJ4FjkioWaSC0B2bZI30ZZM0LwyiiZpAhkLqgFXI4gyYCzZKaKSar7I6js3GaRsVBf0LwbjBZBjwBoKwEZoCd4CnyLi8I0BdYM0EV5ZWSyaQE7C1QFhlGk2sBXBpOzIqCmHoFG7AR/kP0I18jNm8Z7WN64EnZN2N2Zxs9eZx5NX9fU3YdrYzVA3NplQFpr2Hakba+R1pvsBUikYDRirHSyUKkkNlmlD0NFfHnIC1Ya7G20FABRXYJaa6G5ZnaoCX7Sok9KmdW021IDinoiOG1Hbttgnppmbnq9cEoPkWmmmdU9NpfRJx9mLlqULx7BptxltfBmtroNOtyyYsaWVKw3glpyzlYK0uuDnWwU6wNKNq0BxQ8Hcdr5AlHKaYHHaPKLjLmxd29uwFcQSjjI2Y5ZvyXsDmlFpiVk6pJLDyTlBGuoik9wXHI9UwzWVRUSyjq8fzJwkrZBpArOCWSrNWPb0vOg63Sp+jsjrpq1JUfMXKLGWtNcSaOV8brPJX0/78f/AKB/5EVlzPmv35v/AGZpa2o1W5k/ya/1fSry0n+aopHyotfmj5Rzn7Zlqzz8mh/jE/1fWPy4Rg25o5tb9U0YRxK2fNvWm1W5k3J1llnhiXzV6vk/qmpqpxjKkzz9bVlLO4hf2aztMyOWt2tubDYrZuUbYE1iWFO+QCsjcoF0sDRWLIDBWx5SpULHCsF2FJ2PFdipXY/CAzNvpZMB5aIqkVaGkqa9Ahgac/RFCH5FHyJCuQt2yATp/wAjwpqqJt5rsfTWVZKsWm601WGySG1HcjQV2iBpRbjFrnsTLY27YKsvkAPDGg/iK1kaOAo2kZu2K38g2QZ8hWAXkLdkVSDx/I1CwVpFI/kyKk4t5DCb03geOJNPg0tPtErUdvja6kk7/oruvVS65PKjOWnLGD0PCmp228nLWP67Z1/HY3+3pynLhHh6s5aut7c2en+p623RWkuZHD4Wmpazk80dMT8zrlu/q8dnjQ2aaj6NqVaNpu9NvuzSTa+zHe3rpPUPJtRZOcv8cWvY+5Si0TSqNFkKbUlaSqkaT3SjFcdnN5fk0lBch8XV3Spu2+TXHPvt1L/oydNJexG8tI0Hc16XJzsbd8XS+jzPN+eq6d2d2vqqOlJx64OT9M8afm+Y5f6p2zc/+fbG/bl/8DX05Qb4kez4P6ZraSc58Pg9GenCeuo42xR26S3aaddHHybtXxzl68WcXuaGSVFfLSWthUR/s4vUSXoaCVCSdyHiqWWRXMzUzc5MdGSvgVLIXyLLBQy5C8CwkFvAQM8AtoG4zkUCTJzyPLIkro1GaToAU0K2aZbgXNmv5B6wVGroWgpNgaKgZSB9jCSfRUCTMvQKqJlyVBaoyVoE3Yeig8Auw8g2tZZYUj5NYspZFcqyevGeR4967TOlkG8TdeR9PT3Svo2wV22V04Yyiv7XoZRooWMVwZjqN8B2ALGK2jbMgSwUqioG1gcOyjdIVu0AOUba4mWQ22ELyFxpBpDLKAVXRqspKlH0IsAZRQKsbcgNdoonKNrPBzz0s2jtSTwxJ6fonF64nC/5Ao7bXR0ShROUc8nO5amktuDQlWB6oWcO0cdR0lUVMVyqYifHsdtTV9mG1JU432RlHtBhd5GXNABU3TJtNSY8lkHOABd8gmkkFxaNXsCSVgldlXGuRaKia+w0tppxphSovUTZqwUaQNlBU1F2OoDpL+zK0wEcaAuGWlmP2TcGkESaBVjtCvBpCONAofoVoqEaoGR9oOChRsI1CvAQyyysFf8ABOGeOWVeFS/sil1MYTFA3bN0BRI35YQItbQK07CqVSyKh/zyxXHJKp4PDZmD8UG8GVMmlACXBv8AUyfyA01WoUhkWWW2PGkiVTSSoKa245JSdseLwQCfFghgLd2CCtAZv5YGVtWJdSpjX8cAZrJu1QY/iYKZpNV2aMbiK8NDxdMlWG0r3NMqid53DRwZaO0hk1waNSM4VwZahNWHonpSlpyxhHUoNxsjqclnuHyh5Wq9Vp+i/hpR0k+2c0VbO3Rj8V9E1fXDP/RtN7VtZSqA0pL7Ft016Obr/SU7dDU5Qb9YCnRtOdRn64LErk1PHU0n2P42lGGex4yqCQE7TNdY4Me22WitunJ9yVEIYY89VRg/oSdLeJeZqpR2X0e9+iaMdH9N3x/OZ83p6b8nWz1ln0Xg6n7WnGMsKh5LyMz26Jp6ek//AKk8HfCSWjBr1k45f5JaebaZTyW9CUYrhnl03EfJ01J2cs9NpNo7L3AnBVRl1zXnRi92SySorLSXRNraR0cTdYEG5QnB0ZZisZ5QlWaGTwN0Il0MVAfIW12LJ0DlZA0mK8moGUzTJLpsyaNJgxRUCkZWsdGvNUHgqFeAOhgMoHWBWhm6AslQKwIPJUJaKyz4NF4M7RlwaSisCzkOqSIT5Ovix1y8muFcmxVd0Gm+C+lBRy8npef7Q09K3k6FFLAqY8GtwGwjcyWbF1MyDCrxyVDfi8BZsBrBriAkF2HbQawUI2xqwarYad4CE4CrsMrvgCtjgNfZvrkDTbNVPAGlykgJN4Yc7rGjkIyjar0ahm6AlYCsZWhq6A1YCtbkcupBqR17aDtUkSxXDFW6Ys7TpnTPT7JySrJm5611zuPZuGmVUScrTwjz6zx2xei8sN4FWGNHMjm2DywJUyu28obYmsEE+ULVMtGF2D9vdpuXa5QCVuJzhQ8U1hhTu0wIPgKimuAyVOmFpwW5ZLEalWSbVP6KfkgNJKioVLIsk7tZGaXRr2k6ET/5Guw0mrXIlOzQViOPorJWI8FZSdxA3Y7YjKgJhrAEwt/FGkJ2Hlga7MBVfFWa8WK3wZvBFLmw0COWU4QCt0kHlCcsfSfyyFUjy/4Cnkzq20C6aMqL5DywRzIdUmAH9GhH5ZC3lGTvkjRgwSvJqrBm9pBpuNpIa8pdA2qXAFawQGToEZUzVatgsAt/MZ2KvY9XGwEQa7DGmgcSCtltDJpP7F7bCRVISxRVEMpr7Kx4+zNWKww/orSTUkSgVg/jRhqLQaprsjq6MuUW0sx+x2neeCdacEoOLLaGo8xq6HlppyTfA+lBaesvTFvUnqnh05Air3SXZ6sPFhqRW5Uvo8/Xg9OclH8Uzn11+pUnFLsROtNpKsjpO8Ijm3F9M3EpZLOEBY55HZsV9mpOsWpylRFtznGKzbG1JOb2wWTq8fxv20pu9xq2ZjHOr+LoqNbcHdPTkovHHYviaFyV5O7yI7YKC5PPrXXSTiPiSe+Mnydfnq0n/qzn8bT/AMifo3l6rlOk8I5tZnUtPX/+sNcFX5EOW7OOdMnzKjLrMu56ylH4rAil9E44SQzdGW+OBqkKxk7QGdWCMVsdrsRs0jX6NfsH2Z5RYgN/2ZNJZAzbbNANgbCxWEK17FeXgZivJUZvNGf0DsCZUEHIeQNooDWaDX2bszV2VAf/ACJJp9DcISnTNMs7Rk8Gm3SBwrNSdZt403jknTuwv5FIR+OT1YnI8u72tGCUfsdYQVSRmdJGGlJdGhKpcEptBh+SKh5PLbwaMqdmnpTlwGOhKslRSHJRy6I7JxynaEcp7soqOhX2HonHVSXyGUlJYKNdDKXIksRMleQKNppWFxrgm3VD774AZL2LtyOsoE8ALXszVcD8gACVjUbbgyAOx1Zkii4BQE5PNBapX0FqmF8UQI8kpaVsvwhGyDmem4kpRfaO7bYJQi0Zvtuenn7L5DW1/aOh6fzYr06eTzbzx2zoIviv7GunXXsDi4rclh8hTus2cuuhUmpeh6/2qr5QHmINOW5OLAWaqSsRq3XZSS99CcMBK6fIHaWeCkluVcM2zfGuJIIjxlDRqXIHFxeQcq0VGen6EarDKRl0GSQEew2kGSFjzko0o4tEpK0dDXSElGio52hGislTEaNxkiTA64G6BRWQV8dBUaA2ayjN2ZmSVgat4CnijSfRkqF5kAeGW04xWWS2+x2/iRT2pNga4Eg2mVkrjZmqVY4G6BWAhWTtoZLj+RYlIoyM1m7M/kgNXIztYCmi6wFYFWWN1/AGb+IP9cmi7QZVtRALxQ0V8WLwUT+LASKoz5BF5C7YVkGlYEZsimbyvorBOkSauI8G40Zqx0RwOmrsnF2NeDDUdEH8lk6du6jkhlnXpcZI2lqQl+IqTUop8nRJWwebHb+zJY6ZnqPU8aXwSeaBrePCem37E8WS2xa9ZOjWn/jqPJzaeTrRcMRWUcLbeo/Z0+RrRz8s3lHHqaqtPRi7XJ3zn11m07xd4RCU3KW3TWPZVaWprPdPCOjT04wwkW7mfhM9J4+koPdyzri7tMSMayNhK3wcbf1XTkjv8SbbusHVJOVt8nl+N5MYvapYOz/yYt1Zhnlqqf7MHLs5Jzbeew+RrOUUkyLdma65nAkxYK5DOjaSyZbXVNCzMI3kiuXgOKNJ4FbOjIS4JtFHwTZpkH0FsX+QvJUCWRXaKPgQoyNxyHszqslQklgm/wCSsibiVCs3GQSTQY5jk0yDzkAZfXAsrvBQ1mRtprrAAkKw8C7jTNBroWUnwMuTNY+zv444eTQQjUbGukLvSW0Tfg9PHnO5mW5oOlp7+TrUVBKjTLn09CU1nB0LSUVgfoGdpUKm48h3WCr5GSvgoCwhZN2O06C4pxKib0lJZQj0ZR/GX9HQsGrNgcc/3YLKtG09dcSwdjakiUtCPNATlNNYKQRz6mk4cBWrKGWsAdibRpZZCOsp9lU8PIBvgZcEm6oaDYFJXgNYFUt2Bk7wAabDWPsyCmQFRXYGjWzNfYGpVknirKJC7LACz9CtZoq0qEaq2ZXqUo1IWUW5DSvsa/iZ1nrcqEJOMmp8PDEnH9u0spFdSHxFUt8KrKPHvHK9GNdTi6WQJfIMXUqYbwYaNOKoVq/4C802C3GVdAJPi0jRlvSfDHb24atMi4uE9wVZwU1/BKeni4cFIamxp830O9s3ax9BOOXY201gLTvcPqacllcCKTb+gA43RnCil10M6lD0yo5vxyF1OOCkofH2SprjBqInJWSlGi8l8Sd9M1Ga5xWVkkTaNslXIWDhmbsqAPCOb6FSKIKM0q5EwgSdsyQDN21YzV0JkeLwRRoflCq+RovJlWSdmk+hu+BXyFNBFKEiqVjRfyaMgJ1/I+3crRN4Q0ZtBWSakOo3FicW28BvFrgBU+awYzVZQZIDMfTzH7FXA2lRAtMOQu7YLoKyRqMrDJkUYvA6QkMrIyTUjNVfTeMFFkjpuslY/lRitKRxJM6Izd2jnKwfFGWnXpx3C+VFyUI/2PouuRdeX/Rmivhal6KzkPlam/4qVVyzj8aTjqbenwW8uM9LRlP/AGJxXL5O2MI7nb9iwlCUVVITxfH1/Lg6t/ydvj/o+pm3lHTWuTiT6THCGhGimr42poVvi0vYq4ONdpf/AAHhCzrY2+kO8o59TXg/8cXb7NRKt48IvT3NZZZQBotPSjt6K9HLV9tyE20ZIF5CnZFLJ/JeisF6JJX/AMnQlSIoXZNtp5Hlx9kZSdkVJ54AwvCpcgR0ZK10K1RR0Slh30ajJZMCZpOmFUaAabBHnI7RPhhFOwTSFUmK5ZyVlmxM2Nu7A/aNIEnjAq4NLC+xU7ZUNeDC1YXngoDNQcoywUBxEeBmC7iazO1m3kK8K2JOTkrQ05JqmTrdwe3OZI8e9dBO5Z5oto6Nq2HS0EnczpcaWDbmMY1HAf5RoNoN2VGqwvCMos3PJRqxkNVwFIZ8FZK07N9BTYaV2AtGURg8IondJhjwFR5NVgCcU0SlpRl9lm7waMaQHFPQaeFTAnqQ54Ox8gcFJMohGaaRVMnPQV/HAjWpp55AvdMZYIQ1d0s4ZbkCsZKx+yUqpDxeMEFHwBv6FTvkLklyBpRoKSS5BubRlJUQaSpYEvLvoe0CVMCTbbtLAySeGOlYrwwqcoZrkjNbJYR1P3ZLUjg5bx2N41xLVhuinHliQ9NZKbXbj0I0k6PHZx6peg7DGpr7C8CtNSvsyGXNPgE/TD/q32BptWuUFTlFx+SGjLKGhJSw+RdTTcUlEB23WMonKMVkMJbWlf8AKHcVLK4AmqkqA03j0CUalYYyb/kI12ibV2Ui1mXPtCyXDjm+io55onJHTNXj/ohJOPRuM8Sq2TmqZWSzZOas2zSUBoaSpWLZUCN2UfH2IgtlCpDQeRRuEAbsZRFiux3hGQQxXYsWPZGhTY2M2KpB/JkUVhBhidmm6ijRVyRAJP5UGVbQai+bBLgBocU8lJxi4p8fROLxYzdRCi6pISYVkLroAJVEfSWGwRXsbTpacl9kCuXY1WBPGTPkis30Fo1ZRuF/YUEsllhE3L5G35RBSOaLxXaIJ3JFotrBmtLLMTQbTx0Kn7NeLMNR1R11WTXuOdK6ZbTbpmVUhpvdFrpnXr6q1IbUrvAIQUdFt8tE9NOUiD0/07TWlCklktOMlqrayXiStpPobyNWrp0cr0dGqoT0tuqrTPM1f02UG5wdro6P31raOyXPsvp6coxq3VEaleNPS1crYzylp6mhrTlPT59n1stNsh/48JalzjaN53wvt5XhaGpHS3y4ZZs9aelB6bilXo87W0tkmjF911zUVdmf4jJdgl7ZlptJfIq8E9JZsrRFTnKidbsjauQXSKI92K2FrBqRtCyWCcsorJYJNuqNIWWVgCyZ4MnRpDNNInJjOVolORWTXkV2LY7d0VA4Fsa+RXk0hJMy4M8YMnkArCC+qB2FLDKgWBu0ZhTtFQrdiak0osab9E46cpyysHp8eXn8mixi9Tjk6tLR2rPI0IKKpIez0PODaWBoO+QJWGCKjN5BuSZmgba5yVlSMxo5x0LGh8IA9YM30wQbGZpAVGvoKa7BiwAZcG90KpMoZAumM7pUgJAG1Zn9AMnkDc4BXQXh/YLv+SgpAoavQEnYHLqaNybWGJunp1eTs2qxXpxlzwAmnrKdIuqfDOeXjLL08MENScMTX9gdCdS+hk02SjJSXOCsV6IC1XAKG6voDA1WhsKKQqMk7AZAkafpBirQCOqFpMMou/ozVmViMouLF1I3wXcbJzjtPP5Md9u2NIxxL5cAnJ3WLHkuRWk0r5PL8dwhOuSkKXyu16JUkNB7eeAE1IuE98VhhjO7fRWdUsWmQaqX0BtSONyH0pf6klPbakgvKU08+gq09PcvtHLe2bXDOyD3xTXJPU0lP6YEkrVx5B8krWGMltG5Vogm0nH0xJw3J5KTf/BPiVdGmXJKLjKmLTf8nXOKkrrJJwuXo3Kxxz6nKRN8F507zwSkjoyCWL7A8jLgElkARVsZ+jRwG8+wGgsGmBt4BXsgZcjvAsVjASNCNGqNVIMItkUz/FC3Uk1wCbz9Iz6AfUpt0IlQzVsXUeKQDqnC/QLtCwt49jcWvRFFP0DsVYwFqgKxVhqoNg0/xD07IrJJqwdhhH4ujTw0RW+zdB6AuwBXyGaQFlmfJA6w0y0GQsrpOzNWL0NWGhY5X8DQz/JittB7ZKLeDrgopprKOGd5fZfQlvglw1yZV6MZbo0L+LpEdKTj2X04vdnsg6PGk6cuEifkajlRtXUUUow47I6k7IK+PJ/uL0erp6+50eJDUe5Jcnd47bkm2c9RXquK232Rce2BavSFc7ZlROTy1vkdTlRDVSkGsuJxaVCTtLg6HJJ/wJmc0o8E43+mgkoJmaHcUsCTdINwjpiumZvFiXYE2wM0gdHRA3eybYz4JvhljINgtC2DhG4y0mTbG5YJIqAsjXQEqiZcFQU+wNmeEByKjSoThhecgKCrGsCYeSozzH7FljgKQOXRvGe1jeuFinKR0RgogUOB+j2ZnHk1eimgYbBVZNXZtgbp8GsKQGqYAbCmhWwNlRWOR2uCUHjBWLe3JqIytBtmi2+QtpFRmjUkgX7MUC82bFgSNwAd2aGtJiLj7MmQFrc7CsGVmvABeY2ClyBcezJ5Khk8WbDyBvoR44AfaZLIN3xA5AO1nAj09/Iyf2D7IIT8ZqVwfA+hrU1pzVMpvyQ8iFpSWGuwrqclVB3YohpTUoL2UU80BRIDwzRbyb+QCq7Mntf8gw0Z5AMqFawNgVkQI5E1I2UivkgyVp0SxqXjlatUIl0ys1Qj4s8m88enGiNAmvQ/K4FX32cXRXRalFxkR1VsivY8fi88gklK7IIzSdCp1jkeUfZOqYVTT1HpyLNOt6Oe8l9OdOgFlHe07r2CtrfoeUasgpO2mAZxvKJ1u5wy0YtLkSUWOpxOqdMScatort7A/ljssRwtZZNpnTqRqVEpo7SudidYAxxJMqMsjLAsRmwNYLs1gStgWjiIyWBU8JD3lIy1Birf0NKXSM2lgWXDIobHTYZN2jRdRyCTu2A6tqyc+cDQl8Wgc4AMGM0KlQ17osis43VGkhbarIZNsB4YiOsk9O9rGTdEUUxtStqol7RRLdpkVruNgXP8gWMBf5KiA8MDQTJWAI/Y8JVISqYYPJFjr05U/wCRralwS05Y+y6+SMtws3hsbSdSwK1aBCeydPsyr0NP5RVvJaeqklXJyRbhlZQ2pNPJkXj8ssTU+Lb6JR1qwxdScp4SIH0909VOPCPR0XtSs8/xd8JK+DujNNGL7a4vvd2UjO+zkUx9KVsw1x0ydEnjNla3RIanxCJamb6JR1XpvgeerWKMoxkrFa50u9zlYZO2O4KMRHkjpPRJOlQqNqPJqwFReAWFiyZ0YLYjyNuEl9FkROXxEbbHm/ZK8/R0jJ7pCvgfDEZUFPAa9MVLOQ1TsBuBHh8BWWGSwEI72sEXXIfoS7dFDrAE7GXAKrgqVrHhHFixVlkkkj1+PLyeTXsUsAfAyeDJneOTR4FeGO0DkrLNYAFu1gCbKoOOBatDvPYjlSIH0opMreOCWi7jZSzUZrchpp5NeDJ+yozpmYZK+BeOShXKkxbumPSaFarAAUs0ZN7hWqyDfmwOjdwhXJOXAunPcngamkEFprIqfyyU5oVx5AV03di2mykVgX9vPACOVBkwuKxgDi6YCfuDRngXZyxbpZAqhnUoko6lFE+Arn0/hrOPCOqPJy+Uralw0U0Jb1d4oDqjLAeaIKTS+iunIAtZoKxzkP2K8EDOuKFHjjkDyAjddDLg0uBE/ZBmk20SlHbii2BWtyOes9bzpGtokk0i6SknF8k9raPLrPHpl6mk3nsyd1YzkoiNOLt/0c2jzhujjDObUi01R0yldSjx2JNY3Iio806HupIRuUcVyZTvDWQOjfcic4230zRzG10PL5JPsCabSGrdF2ZpZTMp1SZBJOsMElT3cIvOCnK0Sq3UvxKiGpHdkjJdUdU4tOuuiUom81mxzNUTkslpc0JJUzfWQisAYyEfJplsBjyLyx4chVUkmmaOJMzVIyVGWoaObs0lSRuhNR5SIHWYitKh1W0nJ0AVhB6szXwsEMgPFWshjHsLjgWMqdEVmvlYZL0GWQUQPp3sYVhUBOo0b/YKVqpDxtIDdMZ5yArC3SQOAyWERWjkJk7x6DLCT9kC9j7cIWXCCuCKtprJbTvd/JzabdloydJ+jLUVnglqK19oo5KUlYJx+NojS+lK9FNmT76J6Xp8FJRr+DICVuzoiqonBK6Kr0Y1XTI3ch02qFSoeCs5tspUUTaokvyGbI1x3aGtF44DrU0cUMOy3726OegxxLUhbyPp0oCPU3yodVVGa1xpOydjTdOicpVgKSSuQaYF+QJTpmhJoVtMNi47NsA0uiUpZoaU64ItuzcRm6tkxnnD4FRtk6bQG7CnwjP8bAXsboRIZWsBBzgZrALBTKAxMIdidlQcjQW5m5RWMEo4O3jx1x8m+egSawPS47An7Msuz1yceXpoqmwpXFsN9CpUaZaPAUhadj1gqF7A8MPZnwAlMWSodtsVhR0XRf40c8I5KtZwWINA7C2ZUzSDuM8gSwHgARwNSYtP+gpNAJKNiSaiirbrKJzTbusAaFp2sFkkznjJ7qLJ0EM8MPKNzwC6lQGUaC7A6Du6CBJKhVbHeQK0wpXFvCJ6mnijp3IWS3AcrhVGdovKNiOOK7AjqPdpktB1LY+C04ujneJAdkR4yZGDTineCsGiKvF+zSu8cE+8FMtUgC2ZZRqwZAKlUgSY7psDXoARoVp2F0nSMl2QTlFp2jN9/wDI/X0TeWcfJl2xpPUjF8CJ7vgy7imiE9PmS5PJqO8rR+Fx9jwpfHknGSnHPKNLDVMjTSS4qmQku+0dkoqcLXJCcV3yQT3OP9lou0n0Sa+FehocU+wDJxctv/A0o3AXbUjQnfxf5AaEuhpU+Sd/5foL5p8gK4tv6JziVtrALUrTNRHHNWKkpf0XlHbZLbzRqVixFc4E6oo4UI8M2heyumvkTSyyscCoaTuX0GWaQLwgv8kZaNVIlJrf9lrWSDXzTKKxeUaaVAaqSZp8kGTwJF5GaaWOBIvIHQvYrXyDF3Ez5RFK8FE7iI1bHf4kAjkK5NDCYE8ugpphv4YDacTLCr2RStXGwxluVGT5RkqIMlXBR5iInijJ0wouJtPE2EHZAy+MisJk0k1Y8CKq1mxtPKd8CRY8VTtcMy0avjaKKVxQlU6JqTTaIrqSSVplYPB571JacvaOrT1U1fRnUazXUmOicEnFNMq62/ZwdoWKyaXoKwK+QplhAk8BFbtkD6SKVVsWCYz4IpZJN2RnJNlJcEQNdIyqXJmDKWDSIslNjSkLao6xzTcsMW7QWsm6NRlNvBkGVbRY+jSKJIWV0hkBooS8j1gR8jJtIgZAkw/YGUCwVbN2UhDs6Zz2sa1yNGA6tOmGLzk0k3/J7MzkeLWu1rq0BNKshSTRtqZplTHIjWbM0w1g0jWazRjjIEqkVAatheFjLDLoVqmAFbfAZqkZKgyygFi7KReETrasDQdFDujJI12BSRplkshr0C7dB4AOXgL4XsydAfsAtKsgUbiAdPAHLNNTHeUijSZmlQAi+rHlx9ibcjIARyNJUrQnDGVsAwXYaV5Bwa7ywgUq+wqTXRqrKA8oDPIGqyNQJLoCU1uycs4O2jsXx5IzhTc/YVDRu6vB0RdcnG3tmn9llLNtkHUpK0VjJRkcinlUXjK8hV3l4BmwQlY90gNOHYqkqoZztCUAOZDJVZtqqxbsDVf8E5rOCq9MEjNnVid2muyeadlGqe5Cze4828O+dIasNsVKP9gjKOovso84ZGUP23cThZx2lPCck6K6kFJJkq+O6PI0NS2rHDoRhbJTi4zd49Fp4toDW+KsyrafzWehNRYTXPIt/t6lPBSf/wArKXAE4NTjk0czq8oLW13WBLzfYDtU8iTXYbvI0qcaQRFq0TcawU2voVNdmolc+rHD7JNZOnUXyIyjlnSVgqpDQpgaG01kBq+QzStXwCsjNcEUr7rgm3lFfaJOn/QBlwF24oyeArOADfxolVSKUTr5AVTxRSKT5JxpsdOiKWVqVBjk0s5NB0iArn6BHEwrIJYYVR5MvyoG3BkqkRWayE0uLAsqyKLqw4WTVUbMmmgG5iBZVmTDi/oDXX9jxdCrDpjxRBfSrs6vHj89suGcUGdOnqNJS7TMVqG14ftzr0JKKcdy5Lak1qu2Sg1ldCQ6lrRUoJg0sY6LbU7RKUXGf0aiOnR1qqLwdfODzZxbprov4/kf6y/5OG8/12xr+OvILzQ2KFRydhdJcgirkZqx4UiKqmCXAYgnLNEEZvAiXsfUwBL4gKCc0mZPLE5eTSOdq3ngR8j5cRZUkdnMlNv6BIZvArVlZSlng0X7DP48C8s0h08h4BVIFWzQzdBUlQJICSAKYVzkwYu+iydZt4yjcr6Kr0aPFGPZ48cePyb6Mkbc8AbBN012dXMy7QG2mGGVZn7ZQeaM07wI3lUOssIbhCL8slGsCNYKjN2wOwrkLRQrWVkLWBZ2jbgGVJBTTFUbCsOgilqsCpLJlQGsYNIy5GSEY8WBnGwtOqM2HPIGWFkFmfZq+IGSRmujNJRXs190Fba65BkfqxX0BqwaPLDxjkV4dhDLhmTsykksgpdAFBfGBadBToIO68Adgcg8rIE2mnk0laGaEzZVcmtp+icOKZ2yimnZxauJ4ILwWCkHtObTk3yWjK+CK6oPsrScTl0rv6OlcWAV8eTLkDtrAMv6AaS9CpJDU0K7WWECeWZ4dGTA8hQawTdp/Q65NqJKNmKsTnHFom6asvGScaJSW23WDz6w750g1tf0a9vyKSa4kiclS5wcXWVROMlh88m+Sx0RT2temWjKnXKMtFnBa0ftErlF56LS+LtAcdysAzScE07s53cJVLhlE3CW1/j0Ca3rPPsgVvFDacvlT4EjlNPlGTTYRTUqMscMjqw2yT6Za96oSUd0au2iiMiclfBfb8aonLGDUTiLg6yGCe4du1TBH8jTLP4jxe5AmCOEFZ5bRH3RaNNsknVr2EG8KjJ5DFfAyVgFq8iSXJVYFmrTaAOlixrwLp1tQ6IpZYiaGUNNVEVO0RTJGmlVhVGaTg0A0HcQU0bT/HAXfHZAzpoWsbbCsr7FdqRGlIvFASSeDWrVGdJgZKmbkGUMlYG6TMtT5fRn64Aq4ZBeDLaEr3R6OZSWEUhLOCK6oPpgcakLF8BkyoosglFtWCEuitWsGpEJBOmhJ6dSRRLaWcd8VjJz26YpNHVbaUi9fLHBzbWv5OjTlijzV6JT2PERLI6MNqJ4Jt2zXSYt0jISTt0CTpGWZWCXo0Fb+Jk8GbvBngqOa2hJKx3yI0dmAxQk01wO1gSXFGmCc8g/FjNUCrkaRrM06tBcchYCq+wJZGeRVdlntDpDpV0GMHVjHr8eOe3l8m++m6F5GBR3cSquDf8AZqp2ZvOAyplKzPNGjdUZ36KoOODLOfQHgMcrBUNutAUnZr6ClawVBSyhvsXgDwwC1uRKsllJAcU0VE0n/Qz4Nt2qgKNANBYse6WETjd0PFlCNSvIzaQzViPDAa8oLd4QFl2NhAA12C8mTWQDyF00kKwJWA3CoPDsSV2FSrkDL2hpJ0LuNbCMqfJk8gqsgAd/yCuwx7A3gAJZGcgW3H0KshDy4Eux7uIlZAV4OTXhltHbNKjn1I7otBXLpzaLx5OZqp0ykZtKlkK7ISovGRy6bdWW07ILKSj/AGFq8k0yiaANfYss4C3bQE7bAXjoOLMCQGxwK+HZk8hk0yCaM8qmZv5MVO2Zs6spJwbVknaVNHTzjoScakqPPvDvnSElar0bTbymM8CrLs4WOsUX4gUuQRlUjSinlMijt3L7JS/IbKp9jzimlJAS25UkSmmpWuCjck8CyV8dgNCaC/aIZjgrGW6NAMlz7Izjy+ykZVJ2ak7KIJNpixTUisVtuxazRU4WfIeImksATxRUbTWbJpfIeD+Qr/J/yAyWBWmmNDLaZplQawKuxo5oWSqVewND8qK8MgsTOhR7JVLLKFjzQ0+aAo5sinWExVlsbgCVOyA6aqx3ymhU/kF8IiihW6YyfANVYsKKpMaStCxpwvsaLTQC80housCtfIaNEGmvkmK1bso1aJU06AMeS8GiKVMeDA6YOyi5JQdrkdN8dFDr4srDHJMpCScX7RuMmavgtoVdEkNpy2ysz5M+uri8ptWHy4FqmWc7xQtbmrPDfr1z/wBNpPBSObEUaeB26MtllknJ9DvklqSqWACmkhWrYVYOLZQtWwtGVJWgWBzPPIrl0HdYr5OzmX+QdhlgD4NMknyBs0rugqPZpDRqsg6D6RmVC9jQRkm5YKpUjv48OPk2yusGeDXUQ89nrjy0KfYOXQXYvAQdoq/NehjRKGzu+gtsKlk1gLW7k1UqC8SGtS4EROpDRbiHgzNIPIUsiv8AEDTSRUFxyEDn0BO+wGjlm25YFhhTuwMlTwGri6BwZvBQVdUZxVAU8B5An+OB1nk225Gkq4AKRkuxdz4HV8dBCyNFtYDJWasoBe2LlPI7/IWfAG3ZCTbwZP0BZZWSbjTDFsNXyAUsG5BnIY8ZAFMLNXo1Y+wBkDsbNGrACtMTUVFP5Fmm0B5vkx2zBG1bLeWty+yEXccgdeg/jng6E/ijk0fxSOmMumFO4urTHg80BSSD+MrIKJ44BFWFO44AucAaa9CtZsqsZFlGm5ICXboy5RpRzd4AkEbUXok/iXYmok1wRQq0LIKuzStYoxqdalRnBNfYlbFXZ0uFkdSOcHn1l3zpKP5FE0l9AcVQFj4s48469CslNJ09rymI1X8gUtrIptSFN+iLVSS/1Z1ac4zjTJakabj10wIPD2tcBi1F0NJNpJrJJtxlnlBFGgNU0xozUkBqk6yAJxUqoTbUrHiCaZQs4iNKx7wJOnRULjcGUG3fQsXtkVlLH0yoilUuRp1IDVDrMcAKrQZRymbmgxd2BOSp2dGm7hZKf0NptpUiA6nKYqdWh5W48cCemGhy6szwNygtJxwQaIdtmTW1GuiAcMZ/JCyzQeGFLH4yaXDHiqYHhhvgAyj2ZIZOwL8iBnjIJJchatCtNrAUFbyGLFWHQQLQl8joTOWOC8HuQRaJTSasnBDp1I3GVWa6kkBW0BZlk39jM+uiIUm5BcJRgpOL2vs0cfyfP39e7x30pG83yaWEGPs0+Dm2jxZOk2VeExIZt9FAYs3UaGkxHmRRorFGdPg1jrC4A465EdrJSqYsmdXMj4yK889DNoRqzTJG03YLyNJIGG8Gg8fxC1uFWEOo2ak7WLeQ+lCk2NWMm01jkLTZ7vHOR4d3tK42rAn0UXANptkieQOWeA1/yDgoDdcjxpRyLLJqd8gFJ7m2OngWrRkEM2q4BeVQehLo1EM5Pl8AcsX0K3aEc7+JpBc2pc4BLyHgSSsRqgij1rJS1GnyM47o4N+y5IBV5L7LQ11hkZ+O0ibg4rJR3LVTd9Gc7eDijqVEpDUdAdSkPF3g5VNjR1Ggrr+wNE4auB1OwjVdhX2H+zPggD+hf9g3QU7KC1gWgpB3VECUo2T2uN2WeGK+KZAqbqx4u0TH05U6Ab8XkagNXkPVAL+KdZDFWDgKvoDLAUarQuUwDttgq7GTVCN5wBHVjcXg81XuZ6s8v6PN104anpNgV0ZM6lbSZx6XLOqDtJWFWUeHZS9yEhGkDKIHVrBRLBJWOpNAPfRqd0BO0G/+QBJYJO0ylNcgSAR4dsZVNMWeQL4cAK007NbZTElkTb6IFbZttxCl7Y0VSM6nWpeOeSaJyeTrnFNWQlDFpHn3jjtnSSechmtywLmwqVHDjrKEHsZRtSyLNfG0CD6YaJNt17JzWbKzW14EfyyRE9PtdlN9NIT8ZDUUM88BywReGMvkgJziJVFZIXnARGfTHVSj/AJJoEH8qKjNATrA7jnIJKpX0Ua2FYx7FdsKygM06MuVQ/McE62yIK3dic4HTXBpVWMMjQR4dgXAYc5NtoDRw6KNYsTso8QZBPkaHFsVVwMsKgovgVO3QyfsVqpJgUhV0zOP+yFunZWNbCKEXaNRlh0MlUkwJNVID4KakeSfIBiy2lJpnO8NUUhLIHapWU01f/Bzp1R06ZqMqS+MU0CMbdjP0CqaNX/xh9B4+nDyP0yKw5RjTPKUaX2d36JrJb9GT/Lg5NWNaso8NM+duWaerxVorBPUuyrTSJSdyI7pzdICpLJpvNGKEvN9Gu8ozVWZKkAcAcgvgWgOeSsRopdiSOzmTbQs16GbsE1g0ylWcgpp/QWGLZoFL7HgTSyPdM6Y+uXk+LQdYGTyJBpjtdnujw36DZk2K+Q3SNDN0xZJ8oLd/wAiu7CMuLYUvsH0NGJYCng3RngG40gt1gElZllWFukVEmqQKrJVLd0FwVFEVCx/27XA+1LgMbZESUNjyx1xgLWRfxYAt9o0oqXQ6+SMUc0vH+TaJvRcTrfIHBN82Bx75RVdDRnfR1PRT6F/ZSWAiW5+h1qNUaWnsJ07CumM7oopWcsZbSykqxyEWauJJpxYVPGR1UlwArlbwbNgkqygwdgFqxZK2grsNYIqbFWX6H2gkq4AZSC7TEi6KLKwAGryGmhW8BTbwBldjbbyBKmMrAR2C8cZGYPsBX/2cXnpftppZR6GLRzeVBS0pgcOi2kdEH2jk03mjr01mwrphPBS7IpJFIZZAydlFwQzFj76AqngZrJNO0OnYGmuwehuUI1TAzonL6KIWS5AVPGDV2xboKl7KM43lAVrA3PArwyBqtMRxoaEssMlg52dalcuqqyReWdOpB0c84OLs4bxx2zoVJpUZrFiqSYydo411gLPIqxZSMk0JK0/oikasWnF5KNWLJYyQLLFMeDr5f8AQnQYegKtLD9k6qZUm1f8hQ1I8eiLVO0dF74V6JSjUQlZu42B/ikGOcM3VGmSrtDQpPIkubGawgHjSlV4YNSFNoR9fRRu1YUNOryUlHJB/GSOmDUofZFTcayDoZ80Lw6ACtMtB3puyXDKRfxIJU0Oo9mk+w2FFZpm1I3wZcjNWAu24h05U6oWM2m74C8O0ZU8lTsKtq/QYPdHIum3biFM3bJtJMq0qxgWk1YQjSaAsMfBOSadlHXou4/IvBptZOPSnwdMatBHTdM0eX2LyikFcfs330x/Xr/pvhy/Zj5F5i7oXzUv/Lb/APpWel4Djp/pcNzrB5/lq9PT1P6Pm3duq9Hicjk3En27Gk6YreCvQSk2aSCvYE7kUJJm5RtjlJlY6LoCW14LQ0JTV8FIxjpq+WCWv0sUB5fDBQzqhG8nZzK+eBHllLQrwaZTlECdDv8A7Elg0DF0wyt2gJmy+Trj64+T4tp0kOpbkc+6isZVH7PZK8dh2sGToy/7A1k11kJ+0K38bC4vo2EqZoLGSlJFV67JQinZVKmVDOqp8k2h2rYrtM0gxXxClg0TNtWgMnt44CpJ8i8KgpYALBTSwF5MnTpgBf8AYJq4r6KNYtCrICLgdNOhdvNCtuLCDOOAxTSwgwe4Z4YRstAq2GEqYXzZQkkm8iz074RSP2LubboCP7WbBtyXq0Bx+gJXT5H3s0oYsXaBWw16EjLFMZPGCAqNSNdMzdxxyKr7AZ+wONxDisG6sCNOx4SrBn2ZYAZqzLGQpqgVmgrNjp4EeGZAFyAmHlgSdAaWET1Y1p+7KtWsmf4geLJbdRnTozwS8uDhrX02HRdkV1qTKxZFOuCkMgNdsGXKgpUw/fYFLpWGDxgknQ6rFAVUsmFixk/YAd+hWh1fJuAJOIrV8FJOuBJuigLGDStoCk5MMXklBjgLkCsugNEWNP5RSJ6mluTY8cvJlFqzGp1qVwuO1gjJHRrwxaOfbZ5dZejNZYeBrtAS6oCu67ObbPAK3IaWUKviAkotZQIyVZ5LXfBOcKygKxd0FpR/khCe3UOhVMgSqlfsXUV8DrLaEknGWAJNbRsuNoacdwkbi2UZq06AnjIyeP4FlGslRv8AYKTTYUrozAElY+g/YN3BvxYaUnyTlFvJT8ogrNPkyJvDyUdKMaEmux0rgA0kpQJKVIor2gkqSdZINFplYoi8seN+wrSg0rMsop/rQjbSIowdOgyVSUhVnJWriQDbfGRXUR9NfETUyUCcvQHcothrGAK0BtJ4OvTdrk4+GdGk2/4A6tN0en+j+O9fy4ycL01yebp8fZ9J/wDp2cP/ABpw/wBrOPm3c59MWOyHj34s9F4ptI83z1+3p6Wl6VnqePrrU8rW0/To879aSjq6aXSPBjVt9univt5j5BNVSQ0flyMtPdL6O71/xPbfA8NL3g6I6cYiamrGGOwEhpqFuQuprJcE9XVcm0ngjdl4h56jZNIzYrkURYuG8hcsAZ2c05Kma7X2NSYrS6NRlOTvJr+ORqp0wTWMGgsXWDSbrBoq1YZ/HB18f1y8nwt2h4TyTbTQqxlHpjyadkZqwylwQhL2Pup4OjCtm2pvIYZtsDeTSFem6+IWpRNufCG3dFQU/jYG1VsFy4M1g0gqXoW23wBfHke/iUBKwxe15BHHJm3uIC2BNSf2ZxoVr0BTd0C2ug0sGy2UZK1di1eApZpDU0ETcXHKYykp/wAheXQuza8Abb2HngaJnFJYAyo0VlhTXBqrPRRnRtyWAcuzdgB5kCl6yPxTA1eQhHFrJoMe/iKkuWQB/F4Y93GhcPNATyFNGPIdoKzg1tBAlFitD3YtZA0eR5K7oVZC12AkFjPJRJcCSwNH2FHiRuASMuACl7FaGeRXjkg4fPjcE+0zk051/B6fkRUoST4PKh8ZuPQV3ac7RaOezk0HUvo7IJPIFDNKSAr3G4YAyNH8WLJ0ZPNAPGTpFd2Ec7dSLxdxAa7RvoWF0Mo5AWUaYrjuZViuJRBqngCVMpKNsSpL+ANGTbZm7ZljAG6IDx/I/wBkrTHXBlQmk2cs4VJnW8SRLWVpYz2cN5dcVzxi5ZT4M073JDRVTtcMttSTtYZ576eiOan2K1Z0amk41bw0c6dOjIKbj0B5VILkLYVJxabstozw0K/lhiZhL6Ki7w7NJPEugJqkPDLpv4sip3uf0LqRcXaG2bJP0OqlyBGPyjXYzz8WLP4SDLK3R/sIROnQewtJpOI12UT21/BSriK2aDzngBoSxTGkne4zjjA0flGjKg1uV9CptOuh43FNMWWGAVi6NyshrCM1QCSpMoqaFnCgR5IqirgDWAyVKw4aTIoIKYcNiywwG6bQYrdF+zRS257DH/oBIdoWXxd9D6kadrhi7dydgZu1Y2nKmLBVaM3TA9PwdKWvrxhF8ntfpmjqeF537c+J8HkfozrX3SfCPo5u4Q1u4ni8/ksvGuenL5Ep/p/6g9V/hNkvO8heX5Ken+KR3fqzhreDvWa4Z4uhSkdM5lz1PH9XjBRir5M5qK5EnN2Sb3Mxx6z6mo3w6IN2/YzYmOxAsuWDg0mgN+slQGxHLPBVaMpptqii04wirHRxNUBjfyCbxwdnMqoXFhXOcCyeTUZCUbyI30Uy0JI0NChdT5BTVgb9HbxfXDy/CJGoI0eD0x5qWqHj/qLJhUsL6NsrqW1chUkyKzEye1FZWvI6xTOeLt3ZRT6ZUVeTIVNUFO8cFUJoFYWR+UBrBpkjbGXJkvbC8MIF7nkHEqo32GLyFNFNjNY5Euh1K+SgJGvoP9gTSuwjNAa+wgy1hAFDcoSKfAE2gGfH2BTe2gxaTBLDsDDOmhFL2MqfBQawBulgMU7ditIDcmCmkxZPOCIMsAXAeQ0FBYCxG6Y1gbh8A7H5Qqkk+AgP+BlxQKvIOJAGccWDTyPd4Fa2hRlHsVSGtNZFpdAZXu+gyVhoS3/ZBPXxBo8j/wDas9XWdp2eXP46gVfT55OvTpLk4oW6Z1abW3PIF1K2FKuSccfYze5oB81Yqzmwu0Z4WAA85WWU05fElu/phTpgdERkTjLgd/QBYU7DCuwSW0BZIQp0LJNccFEWnYHHtlmsZ4JTjfDIJ1TQydIzT3KwvBlTJ5Vmmk8ewQe7no08K0c63HMkozlfTL6uY2vRGVudllb3ReU0ebyR6MUG/wBzTi3+S5I62mtu+OV2W0o0nZowuMo9HJ0cPf0MqbKft7bT5J1kqNtFl6ZSN8Aa3KioRf8AQ8XeESdxdMaDrKwRVmt0a7ROLa/keErz2adfkgBJKSzyTjJQllYY6yrWX6Fmt2EBpw25hwzKl9mi2sNGaSYGnBL5GaTXAy9PgRtqX0EPpvlBjcJr0K8K0rGT3xT79EVRtPIs1uXpmT2jNJ8EVON1THSuIk1WB9KRAa3Rd8k43GWSr9mcbW4oZJOH8k/xnQdN/Y013RFF0nuF1Y7ZprhhT+Iyd/F8ECxoaKWUI1tdGcqr2BSsU+ibVcf2MpN8M0qUccgTdqV9Bcbyhk04U+Qxqn0BTx5yhK7qj679O1I+T4aV264PjoyadNWe3+j6stHWjHdUWefy461HR5PkPT0JeLJZUjjg3/8A9G8/U/c8ubi+xY4WVR1+Y4uZ/wDRm6+xWwtoRyR53paXBJtX7ZRQ1NR4VIotKMHfLRBKOjJu3hfZWMIxV0Gc7XImZKuCg72+Dbb5Bwa2yDhbvFAfA3diyPQ5Eb6oVqxxWaZLlWhPfseUWIuTQWKt5F1MSwVVOyUq3HfxPP5aMcqmPtEulbHu1yemPNQlhAztsLWAJs0yMJZyVw8EmGEr5ANZNTfBm8lHxaNISFp5K9Jk2m6GSdIoon0MlaAlhMa8ljLKOcgmvQWba5FRJtjR4HpegVSYUvLGoROmP0UZcmlEzWUZ4YG7Dl8cAbNdIIN7VYOchtbchWUAnLGXo1UaUko45ChJOhU6Xoe8GcU0EBSfYHmWAPgCzw+AGYIr5AbMnTwAzl9B3YFTC5JoDLLsO0VDRbpvsAxa/s08mSQW01QCqXCMwOPa6DutACP2FtGSdmcbAzpoyWQLAywwjd2K427QTOVZRFQ8itrPLnG50ejqu6r+zg1FWo/QU8HSo6tJJxtnJp55OrSeAK8IF5GRqQGTbA5NGd2GSQAdUvYF3YsmPF2A8J0VjKznWGVhJAWthQilkoqAzVoK2tfIRSyNVgJLGOUTcW+CzSWBHhugJTToTcx2mxH6MrB03hszlYieGkZPBm/GonqukWhL8c5olJJvI8KrPR5tu+VHadAUqd8Dye54EnF7KfNnB1Jrw+W5cEJI6XbhTJyi2aQigtSF8SQjhKOR1cG6Ojap6UZLLJfQ4ppNfZPKZ060K4J7UFLGSeCux1ng55QcZWisNR8SAEfg9y4Gr/Zdh2pxN+MLfQE18pPIMxlngdQUouUMCu3SYDt3VASvDBbuh4rNsARk4OuhXjKxZRxvJN80yB2pPT3D6ck412Kn8foWP5WuV0RpWcLjZNLa/wCToTUl/wD0JSTUgh0lVM1bYuLfIItpZyxpLfFMipqFIpoySTTyZKhKqyA9f2aFyTXdjQSa+wpVIATW6H2ibSaso18n6YklUq6AFVmxkrEbrA8GkgBGlLIZL5WuANXILiFNF2dn6fqbZvezhjh5Kwk07RLxY9BNSz3Y7l2R8ZOcXXB06elGPLt+jl5L/HXxz+p7Zz/FDx0lF2+SjkrpYA7csHJ1ZzSWcE3b/gZpLnLBe76IBUYrOWK26GpAeHgBU7wNwIk7MwOXKFdrkdCzduj0OZeSedw+eEB4/k1GQzWScu6K7vhkV/wajKcaEmknaKPuhaTjk9Phjz+VNyTVATrkZr5Aat0eh56eM8Ak6aYEl2GXSRUG0wxjcrYILORuJIIzVyot/rROs4GXFGkZK+B0qBDmqKNJclKaPGTODTsI6knD7NMlS59hqkCWJAlf9FBAo5yDdQbboASSWRe7RSfQNvoAbraC2mK4tAT6fIRttszjS5KJqhXLOQFjkd9MMazgDiwFM6u6C3gEWFFVwb8QsCxyEZ1t+ybVccMqqYHyl0Am1PkCSQzXzAl9AIjUx6DSACdRGT4sCVgd8egHeP4M36EttDdAZNtMzW1BjaQOXkK2619hi2vyyL2M+cBGlTMjXSN19gHkRugKTujNWQc+oqUmcGve49LUyjh17U+ApI8pHVpt/wBHGmdXjy65Aur/AKDbRrqJorAATthfJo1uphbQE3kEXtZm3Y1ppAPutDReCUR3hdAVTKLJG+OikZNICjSXJt9oWVmoB8JA5ybmgukgJSw8EpRzktJNCSeTKudranQVwh5rBJy+X0RYMnbvoME8+hYfK0NCXXo4bd8qrpdgneU+RU24qQZfnZ5uOsZfhT5A6tI0XbGUc0BBKpsfSf7cscD6kakibVWWzqdV1NF4kspnNPSadnX4+q8Qk8cIpr+O1L69nK6/LrzrzrxQjjfB1amjSyc97Xng3L1izhbaQyaks5NFKQVFRfBRNXpvHBV1NGpSQqw6AZRrkCactrNw88hefpkBUeUCUV2jRnTKfmiKSMaQkumsFZfFL2ZU40AulLa8lnUmRlD47u7G0XdkDP4u+V2GGPsZx3YWEyTbjKmiNHkmBLNPgMs0GXVAZAmvlfCGhLOTRdtpkUFngX0NJOEscAdWES1PyYIu4lZU0ycKqjQdNNYGhmxEtsqHWCATjTsfTa4Yu5vkfG1eyVY7NGX7brpnTF2sHMmpQjJdFoal4So46d8Kqll8glO+MCtPkW8nJs3C9mQLNwBgXYTUkgAB0ZgoDkje2zZ7CsLAG7bPQ5Ff1yI7G6BRULzgDknhjPGGTdcnTE7WNXkK5VKuhZMPLM0e7M48er0HdgjlOxkm8DRjZWKWgqNcj1QayaiBBJBcLHWnTVlNqoqIxjSodad2ykYozbi8ZReMtBVSG2pgllqilqqNwJtVWaSpBf44M3SKgdheQVdMK5AF/QLaftBkvQFBvsDW5vGDJtdm2OL5MlkIa2xJRq2M8BtgRhKnkZuw6scWIrTz6AdMpGSkiVWsBjaYD7UBr0C6fsa02FLYeh3twI8sICpGdt2FRrk1V2Acdirl0OsvPAJJXgBFd0jSXDHWGJPLAy+jdmTC2mkQagLkN5oyw7Ci3gHLC3nJrXYCuNGSGzQt0whrvAGqyGLWQX0AvL/gzzEHbNuxYE5JnHr3nB3tNnLrxdMK4bp5LaU6aOd/kX0lcQO6GUaLptvgTSdqh1G2AUrt+wSioj1gSapgTm/QLoM7wI+WBTdaDdrklBUx+JKgKN1RaEk4nO3azyPp/YHUn8TXYid0xlm6AbtUHFWKuLCsoILW6NkXFFtvxEqrRlpCRJxTi2uS0ycltj/JmqnDEl6C6Un9geWGrRy065UTX7aRtV04irsGom4LazhXUIupllbkc+njUSZ0xaTIA0++gOnyUnKs9Ek7/o3/ABP6O3tHV4+tGaWlN5+znSumhWqlZz34/wBRvOuO7yfF+Kvk83X0mnxg9Px/MUtNaWuriuJdk9fTuGGpX2cZLmulsrx3cWikZpr5FNXTpMgo9HWe2VIqO7DoZwTj9+yKTiNvYQLaww5kkN+5H+w2uEQJmL4DpycXkonb2tCziiKaXyVgeY46EjK5UPtoDKeEnwBYbcQOmBJxA6IyuKYZwTSkLpzjwO7v6MtFhluzJKzKt2R5KMvxJVJVWv8AgarQK75oKe76oDP5UuyWz5FLrIFbdgIrUnfAkkuUVljIjjiyoWb3RtYZoSfZrBPlUA6yx445Fg+wrKYHV48810dUY5PP0ntaZ3p2lRx27ZUUvZqsVIfo5OjYAlcsmoCaX8gFun9C2FtNfYuWmBm8iNmuyerPa+RPYleAVTsMAO2d3MGwMLQHizUnWaRtSlZN5tcFW7WOSLTXZ6/Hjjy+TfQr0FR3Lkyi2/oZLa6O7iMVikOotcixu/ortvJULt+SHjBG2+xlhGmWkrSBG22uh1+IIumzTLWkDt0Zr5DWotGuI0HfODe+gPm0BysoaK285GdOhYyvAHHl2BSklhgVIVYA8PADp5e4VJ3a4NL5JZCvQQE/lkMoq+QSaRnLAAaCmarQmb5Aq0mhXBfwblB5Ak24mcslJQvBJxqWQp91L2FNf2KkZprgCiVhwiak0NuAMqa+0aVPPZsLIqeQDu6A+MMM6oSOWAzEk3Y10JJsgG4ZvBOTSA29vsBoyyOpWc27+hoSazZB1pp8ga/sktRt2NGeQHzwZq0bcBPOQAsBtt4RuRliqAV1/YmLeSk6slPDwUNwc2rmzojlC6kKA8nWW2Y+m/gby4pTXsGlgDs0U2iydHPpTdVwVjyBS8WCSdDJW/oV3YCPgm18rKTYjlQCp9DRVSBa5GWUAZqmKpO8so3aE2YAvpTtJMsnV12csMFdOTsCyVLIydiXbCs8AO3TF5k6BdcgvODKg4qyepVlHLayc1vyZqotUxM8FHEmu7OddIMMWO18Sadf8lLuLOOo6wjql7Lqv2//AOpBV/wWVfs123ZlQ1bSVcBik5LJvJVRVehNHLTOnPTHfaqw2kGSwjSXywL3yJKHS2q+wwnKEf55QjbT9m3OWZYFx0/XA1XGX0zlkqf2dbimRnB3uS4OWs8dJrqLxgV4fFlJRtZAmlXoy0SMVK2ikEn2K4tNyisGi7WAKV//AHMs2mxXdGTxRAkouDwU03bqTCmpKnyBw/phTT0s4YqynfQdPU24lkN08LDIJJNSTR06ct8cibcISNxWGZadNIWLSuw6eopKjSSsihCUadg4Tp4EmvRousMB1lDLGH/ySb2v4lN29FAeQcRdhXoE3YRKSyZZdFIVNC7adgD8WOqfAs1bsyXoCsOTr020vZxRa/s6NCVOjnuOmK7IuwtCRdjt9HF2a67FA0bog3Ds14FGrsoV4Ry6nzk8nTqfGLJ6UE1bLGSRSQJYWA8maVHVkqdglVVRnGlaBb9np8WP64eTRODNJhkw03G+z0x5aVKlQVFjqPsHHJplkk4jXSVGhGuTNqzUidNdrIyVCxjYzi6NsmwBwSdhcaSByaZJL2ZqxpUo8CxvBQYLGQNId5QGqV8gIlQyMvsNL0BrXYFwba2w7aAyiYPCNHPYQHEyWBnbQnD+gGTW2gKPsZKwyeKQVN4YM2Mo99hp0EZNf2CcbQFF2Or4AjhUUpGml/YkZZyAyjd0aKbdBTrgy+LA1XgWWGOmryDU6wAFlAWEwfwZ8fQU2GhHnAaaQYLNvgCUo2zOD24Kv2B8cAcjg1ybgu43ROcGuDIVSaGWpTsVp2JJAdCmHdZGMsZCnfBB1ReArBGL4LXgANWxZrse2sditNooWLX/AAaT3MG3NdhcWlgo8/8AUIZi0Rg0kjp/UV/ii+7OPSzgDtgvRRJpk9PoqmBTReWmZqjQpZ7M8gSd3YKUij7/AIJri2AKSdDYRGmnY9qsgM5jJ3wJwGGGA3BSL4Yt2FWgKp9o26hYukFZywGuw3RNYY7dpWZUXTEbbTrgJnxRmrE2qIydyKStIk18kc63BnGqDuqNAm02gJWctOkaJdcogvySOiMbaMNjq/hbJ6Steiuq/wDGTirSOs+Of9PLondMd4/gEkmakTo3a+zdL2KnQyd/yaQ6yhZKlgXN5YawZsX4k4O36JT+LWDoElDczjrLrnXUt1P6YJJx+S4GccgT285ObRotSjYravAVH1waaqnRFBZDv+WQfwLJYyFNKLdOIVPbSlxYkZtNK8FG1JAO2nlMzhaEjqKEkmiz9x4MiKuLLwamibh3yGGPoiqVToRxpsoqkvsEk0RpHbY8Wl2Mlu/ghqQknyUXdPgScWuAQlVMqmpPKCJdqhmGargS6YGtReeAxScr6BqLcsAhL/VgFOpZL6b+VkZrNhhKmyX4ufrvi8JjtvcR03ugq5KxeMnnseiDdg5YeGZsitSNdfwZBjG/yAjrZpIoo1FJG1FHcqQUm28jqOVK2Zp1YGM38VZ6cztctXkTy00LVMdungV3Z7czjxavQfPA9XEBrNsCzKO5AirZVRo1IhG6Ef5ZLbaJzR0YU0zak6pIEFaQ0kioVSfYzysATCEZehY3k07CsX2aGbaQqTaeQu2FRwBoyxkdNE9t5CmmAzZnTQt/I2ZJ0AyVY5QtJXRk8V2bl0EbPsdVX2LHDyL/ALMCn+otVbNG3wM3jIC3nBrZnzaC1UQB/AW30aqQNyTAHIJRG54NXIE4vNDN0xXDb8hl8lkDJ2HLMkjN+gEzbwG1wFpy+hVafsAtMZvFIz/HINtZACxyFpM1piq2wC0lgWcbWB6dC0yKjOLRJ5dHU1f2QnCnZBPpgXxGksivkirQk+y0ZZOSy+jLtgXvs1WzJbkZXEIV+1yKnboYzVK0UcX6i1+wv5PP07s7f1D/ANaT9nJF/LAHVpt0mXi75IaeWXUCimUsGUrMsIFJRwAsmJIanWRJLBQeUzJfHPJotGbwQCSaY8ar7EcsWZNOmuQKr6C22LF1noalW5cgGKxkfgSD9j2QBv0ZSlIzZkRTV/yMsoWLthfsVYnOkRd7i06dCds5abynKPyKQilG2I/y3Bk8JLg510jRpzwdEU3ZDSW3k6I4izm2WUW4gikPJ/Enpq7Oufjnfow4YzquAJbWMvkqNs0lBihtuAZii1kKtmqhnAWurJxW6F6Yz5aEdpk1nrWbxOXDEkriWklWSTe1pHm1HeUqxSLYqmTnG3YYyfZhQnBx44Fqy8PnyJqQcZfRFT2rsLjSwPSoG1gK4borGQqUoc8BaxyCae3IFY7ZcYZnadE9N7WVjJSVmVGGLfA8s88E5VVDabXfBFJtkrd4Bd/kXlh/RKcO0iiM4NO4sbT1blTM7FoCzyhXD2CM2sFU00BJN9Cy5sq40wbN3LA0JXHIuVLjBlUZVY/Koiq6Mtp1RdqziTpZOjx5OWDnqOmdLd5DTsKilliucuuDm6DJ7RJTS5dGciGq90kiQdCd8cDxWBYJKKVDxi2iX0OJtWLK7wO6Jp28nv8ADn+vJ5tfwFd5Gb+IcUK88HreUEGvXIm7NDwT5CHhHtj/AIsWLZpPFnXLFM5V9izVrAI/LoaWEVBi0G0hIZDKgHaW2xG2kpGT6DJWqKDdq2BN2aKW12BWUNSuzRbyK5MN32UZyqNAvs1ZNWaIGTRu8CuNGoIzwwmST5Ayg9GUcWBYYU80EGL2oDludAk6BBpyAd4Rllm5wFewDJ0qJ1bKXFgSW6wDFWB4bDXy5BqR79AbbaEaodS+VGnEDcIEUlhibq+wrIDf/gnWx/QeHXQzW5AZNMNk1SwMsAZ4YqeQzXYFjkCiqvsWToOAXZFLyTlF2mWlwK+KIITq2RfJaa+QjX0RQgrZRvasE3gyywOvSlcMhb6J6b//AAa+gKJcmv4mjwGlwB5n6ksxRy6aOn9Sleql6OaDoqOrTOmD+JyaTwdemrQBaugcIz/PkDu+ShZMDoDb4C0uSgLAY07RpUCKp2AXjAqiNJexU/WSCtYoMeBNOT7G3W6AZNJjf/gWhk7wQBZY6jbFpex1ggPBn+IG7s1BU2qE2N2xpXYqk8o5adMl4wZ/QJAjg51uLQTaKw/FL7IwlcSqVMzxszymhYfFZ5DfItqzrmenPRrTGSt4EXLHXs2xRk6DttWLFXyM21SKhUmzOIytGeWOL0lVHgWij5oKROJ1GUUyUucnTNJIjKNmNZ6650EUmqXJJrbPazW4vHJb46i3PDPNrNjtmpOTg1XBWD3PJGdqVdAhNxb9GONKSjsl7RnKspFItTgI/h1ZAZQjKPxeSfCp8hk+1hjRcWqfJFKlaCouMjSTi8DRnbyQaTuNrkEZ9Moo+ierCuCKrd0+grKshFuFp8FFLH0UacfiRp0dCqQJRT+gOfgaMtoZLa8IE8tOgqqe5AkmhIumUVyRAjV5NCWRnx9k5KpJgVWWVg9rIxyiiM1cuhTtB3PbSJQY98nOx1610si6UbnchdR/H7K6SqGeSKsi2jFtEIo9Dx4paeTju8V4k8MRRqQ+o6/kRWfY8c/+XzvJe6B239BfVDMVnVyK665GhOl/ILp5BGL3WWC0IysOU3gaPFgTuR1jAxpOjOO4zWWxW5JBAS5QFh5GulYF8lYGUvkPu+X0DbRqKNzYKfRnjCMsAHrItBrGTRyyjXj7Am30GUWjLgILb/kDYadCqLvIGqlYHL5Ips9k1+RQZZMgpINeggqpC7aZuOB1lAT4kNy0kBxldhabWOQNVNo21pAp2FPGQGXFmuvsyVZYE+QC1c7C84Alg25L+QEcaYLplOSc3tkkAZZRoSaQqlbGIodjUqM4pgUqdFBfBNJ7slECdVgAPg1UaGRqTsgWrQHkP0BYZBKbq0Sdlp/k8EZ3ZAs1aNp3QzeArKCqJVG2aErYLxkMVSArAzl//cWL6GdOL+kB5Pm51ycVZtZueq2aHIFoYR16T+PJyx6R1QjUSozeQYGaoWSrPRQksMzwhZSuWBugBQHTwELSSsAXVPkNpPgHAW0wNdSTGWZ4BXsaKQDN0FYEu3QbIGu2M7rAieUPdvHADe0+QtVSE5yNy/6IpJck5d0Um9qJp+zDcIpZDFWxWvQU2lZyrpFNLivsu+iOniiyaZmNUatNk6+Q8hejtlzpo4sK3PgRJlI2olZpk9qyFZFUltNmkzTJ6bF2urGv4mTwED/X7Mv5CwRWfoDONizguh7yZrNkVx6sUsi3t/s6Z6adk5Rwl6OW89dc6Rb3Y7BKO27KtfJOjSitSNo819O8qOjPbLPB02mvZyyW10V0p+zPGgmsk1ad8HU43lEpRz9mVaMnLDDtSEyjRl0QdGm8DTinptrkSMqwPbTvoKgluTTJpuPB060MqUSK+eHhgPCav0O2nwc2VgMdSmgLNWTaceiqkprAUrjQVDrAYNp5GcWhXjogeUlVi/kjXWDJroIKi0UWGhVwFXZlqLR5C+BYsaT+JmtxL8tSjqS9nPoR3S3UdKWTGmoppRbkkelCFKjm8KCcm2di4PJ5NNPnG03kNYwIsZGWEfoJOR8u3tFxxYrro258CxtyNMkcW5FtJGUU3keNJ0jciGVIGN2EC8hTo2yMli7F3WqBK1JpcBivoI1cD4UMCgXplD3fYt0aSVIIA5A6XdMOAbcgZ2amlaMkzJ3goZNyN/LB+LDJWvsI25JMPKvsWg8rBQXdCbe7Gy+QxhUgjKNoG0ZfGwp4doBapr0N8ehG8AVoB+cMEXTNGSTyM65QA22aUayMpJGfACR++DOk36Clk0n9BQlikChvyV9irgA8ISSUnYZAUcZAXi6MpUqHoRrNgFNgkhk0BkBtUkHhAjT5DasBeEGKvujNcvoWnd2AWqYtPdyM22gXZAKpuyEnTfou7I6kWQTtyf0UhGu8iLGR1kKPdDukhaX9mk8kDqq+wSdQm+kg6bVk/Mnt0mlxLBR5cXubfXI0VTFra6Hg8gWSumdELdHPDkvGQQZunXYnOG8Bm23YsYty5KM0rBkdUk7Ecb4KMnXIWw0qTM+AF5YVGnl4GjVWLLJAzjfYYyS6yJFtUNxLAUW/kmFpVYiwxk2+QNtwOnUSaw/oZpPugGi16Gjhk4qg3SIDPIrVxButg1JVGkYbK8AcsUI5NjwW5o5adMrLhIeCYqWR4yyZjYv7BWDTdsDklGmdY5Uyv3gZE1YVKjUZqqSqqsZtbUvQj/G+DXaVf2Vk6kqphjyIqzY6VlQ21vliulgfhcipJ8lAo1mfIOwDQko5KrgDRmxeoSVWSW6L9Ls6nG1gnONpo4bw7Y0jq6aeeSD+DLxbjGmLPT3co89dzaGrad8hlBN2c6T0pZ4OpPfwZqpNexHHtF5wvkR6bXBlSxlJc5LRl8fonFc2ZSp0uA0up2skmtksFFlGkrWCCEleSbX/ACVpXQzio55NMpQk1g6dNpr7OdqmZNp3ZGlpWK3dYGVtGliiCbw/oVJZaHq/5AobXbAMZWVjxkmoOrCr4MqqshbxQqTXZVLBFPCowKaeSShSOnQipTSOO7x0jt8bT2xLpOrBBUqE19Ta0keK+6r53KRnbQZe0BN28H6Z8sUsAUadj5qxUrRpk8I9rk3DzyZRpWg4kvs0DzQySBVRDJ/FKysg1ZuMB6oS6/kqDJUDLdD9ZMiha6GfVCyNnDAZJXk3f9BVPLA3TAyzGhaS4G+xWyhmgW1wFZRk/kkwho8ZNJYwanu+mFYl9FCrBt21jSeBPyAeVtX0LdoZN8XgDpcchAS+jNVYVb5M0gJyTo0G6HqlQAGVyXAK+w3WEDdmgFbqQdzujTVZBYFFUb+xH+IbuH2Kr7Clfs26qsMuRX/ADt/8CuuAtWjRVLICcBTvkM0uUKuCA1nJp44AmmaXRAU3Sia1wBgqmA9tYFM7Rk2QZP2T1SjbZOb6YEFngquBXDYrDEK3DGVXkW8h4IGwp4Rz/qLrTil7OmsHH+oZlCKKOaKtlEkhIrI7AN5OiL+JCNspwgNORk7WCc7bVDwdIoZtgbkqoCdsKkk/ZQf5F3Po0p28ICeSUNwkwqV4QtLk2EQUcUqyK27wBu2DdWGA1thbpEnV2guVtVyA9hsS3YE3uyBS37FlJjOibyzNUU2K5WmbuhWskablJMtpskkV08HLTpmLR4sMHkRv0MpNNGWx1JVNIEknQupO5JmTR1jlVUnRqrLApJREk8liVRy3YGjSJJrkaL4NML4GiyW40XmzSLVYG6Zk02FpAC0a6eAtIO5LoAMyVo12F5iAEqFlG0OniuTP0ZqxzTg+aFT75LuN4Iyi4S4OG8O+dllDcvoEG9PHRTa+V2Zvbg8t9O0aLUmB3Yl1LBdK44MtpdC7XeCrVCtMisscjvgWNdj1SVZQVJwUv5Fakv4LyituMMnUk88BCypquxdlBnybc7KGi6Q7SlQqfsy5sgzhQGOnaA1eABdGWRqoMYpcmVjRSY6dCNNZXA66IsXirjZ3eHBL5M4tBM9TQitp5fLf46RZfi2cWpc5M6dV1E5laPPB5EkBPJk/ZpySP0z5Z7TQkucAg8jumaQY3QY4ZotVQWsIqC2kCrA1TC30Uau7Bhr7ClijKKWQgNYsMV9mTb6FrPJoM18gf7UFSXYW/oIWLbsKjYyQ1qgJtZqxlVArNozdlBTRm65QqqrDyqYQ21uNpgTqNGUqwHFlAcsAq/5DSsPxr7AVJxAnkpaqhJR2vADJtcmtWhXbRkBqblgLtZM36NutZARN3Y0JJ5YU7VCdsCjaaNh4Jp4HVchCp02NgDprAvIG+wNi7msMN2FOqa5BlATpgcnfABbuNcCpUPFJoMkksckE+HwNYkpcYCq9kGeFgWLq+x3YqSsAO3JMZ8jPCwLb3ZIB/Yk3lWUkk/oVq+QqU5WGCwGvkabccUAaVgeUKntqw3dEDrhWcPkz3a38HZN7YN3g8+fyba7ChHFsdPNAqo0FRqSZRaCsWdXSGXFk3lhBTClgVOuguWADhCr2G1RlEKyBwBungDkgHTTQW1twStZF3UA+6uzdiUG2BSjRaTEf8hWEA++wW+sgStWMlRArkzLmw4vIElu+iUNyybTbwVaXQtNMy00IlKxY1bUschkqWDk6wqWEVWULprI102gqbi8sHBVr4i17Okc61ZA47uHkqo9sCjUm/ZqM0NqUaBko1gZRTRthNJhvOB6QNuQDFsovbYiW3kZO1ngIf+ANiJrhBAdV0FYYl1QXL6Cm5M1tAr5DdvJKof7YBqRvIySu7C4tmb7aiGUwSjuX2VrNUCsnm3h3xpDaUSqNoZw75Q2nG48Hl36d8so7lgHTOiOn8U12K4q+DErfHNPTpWjRncfRaaeCbjx0aRPN1Zm2U2J5RJ8lQrl7NaY1KQu3aAU12NuVUJLFGVgMssN0wpKsBSRFFKzLkyD+PJlTXeAxS7BFW7KqKJWlvHi2/o9LSVROLxli0d0MRPF5b7aJqJt0BQS5HS+Vhn/ByHztU/oE1bQctBarJ+ofMbTh8bNJ0aLdYNKO7JWTRaSCnbFrAyTsqC38fsVNjtf8grJRm6FU80NL8fsTbTsClmWTLbQEnZoZxt2FhRqthGS+P2ZWHhmTCA3WDSXrsGW7Y3KzgoVJpUFyrlGcrpxC/krCFvPAeWZXzYGreGAbtcAiNxGuRV8cgGxW7Dz0DgoNqjOkjJqqoOJYYAVVYEFpRVdAilkBm/QmWM/XBvxQAXoO1oF5sLfOQnA3Kwd2LWTJ0+AoundoKSDyHDARK2CfA8o0/oDVgLC0rGXAPoKVIBZApYoblgqmZGlWDR2mp8mXIGu2/wDo3LszSX0jVgDUJJ0MaUbIJyfyBKV8jSVEpPIaK226H4QiebKLiyCPlS+CS/s5U80y2u9zwT27mgClY/YaSwLcavlga3WAVYjl6wbcEPaFchX/ANjSWMcgbcLbu7NTYa9lAfJmhkkg47QCJNDKNh3W6oKeHQCU1gNUFts3NAMqBeEZp9DJJpKgF4wh17BtfIUmFbDYslnHI1UwL8rM0FjRzyJdMO7FmK3Dpt1Y7V16Jp2kVk/ijDbRjTuxpLIifA83QylGKqJpPCD0FJSTs6s9aLTRmgcIbLRYzW4aDE0WzNPDNMhlyC+GZOrCVCybYyVxNTrgZceiK0FYcPFBxRsf2BnHAUsCO2/Y6lSChdDPgTl2MmmSgpUFOmaJn7MqXl/ZlBzkopfJ4C1JNNLk9L9HhGXmLek8Hm8/k/ObXbxxzeT4j8PZauMkGGnB6dr+D3P1Lw35WlGCw1I87Q8f9ryp6EsrlHy/9puPXhzRjxFEtfS/b1Y/aOvXhLS11JLAPP0/8cdTsYvtuvOk3uaA1waUvl/Yas9DCcp7XtEa6GeW7Bt2srJJR25Rv3FW2jalq6Ew0VTTW6jL+DRDb6QDQCo2wRosopNNcGbVkB4SF1E7Rf8Ab4YNRJ8cGLW+BCNIpBXgSJ1eHofu6j+jnrXF4fS+NI7lW1HO9CUHTXZ0qDSR496lqio0LK7KK+xJVeTA+c54QGmsMpHCoLjeeT9U+WlG74HUXYyw+DPGfZUJK0zNvoZR9mSoqFzWQZTsrtsV+igToW+ikaaVglFZARIpmPJopciSTcm2/wCih2+DSxVC25dBT9lZM5GjNMSwqFANKS6A3cchr/gRquWA+mklRmBUkZOyjX0C0auwqKkBvx+wXkMo01nAJUngAuSSA5YClaEb28rARrt4GbqvYuMNBptoDSTkjJ1SNmwXbZRpS+VBx7EpcjKNgYVJsdJ0g7drAy54M0G7RkwF+gcMptbA40Bk7MhZJ3aDirIACToLdK0HlK0AIxwAp/rYuAEbp/QG84H2oTEXkgNblXYVjDFunYW/kBuQSCBuyAOJHUSukWnTj/Bzyd5RFL3gacv8f2CPNktXUdtAI8g306oG+wWryBpTbVCqL9jN5+gNlGzZtuDJM2bAWSdDq2CnY6wBlwZKx0rQHEqBSsLQVEbYmAiiqsC+1RZQwK1nIUqV9BjCm7KUkrFlfJAFHsMY2zKlyFOpNf8ABRmqsVcmUgqiKDjebFXJRpOIEsWkZCMeugxjfJm1ZitwslSVFVmCBysDRwjLY6dNvBtTsZUotivKsZStGTaQQLKMkmss6uZou0xoXtfonFZ5wUi0lQRrwMpXEmmkPSo0g3yjN0sC3i2MqRRlJoZx7s1R5MniiBk1VgaClSM2AE2jVZrsdcBQqkg0ugKuwppPkyp4qlk1WbMuGev+j/p0PJUtTVVpHDy+WYntrM6X9H/T4+VGepqv4rCRDTi/E/UnG/xlR6/6VH9jyNfx/wDWLIeT4sp/qjlt+Npnyd//AKP12O8nHqv5UzyPO1IQ/UdJL8uz2qXXB87+r6T0/N33lpNHg8PvVjpmu3zdNLQc6ujh/UtWD8PTS/Jnox/z/p+eXE8DUlvjtfMT3eDHa6XRNOClqRRbzFCL2QVC+JDdrITWnum2/Z67ljrkkBzvA7cZcE5R+WCKDvP2JTTwOrybb2uQrJ1mgcjpfHIVHBFJFcnVpU4nOllltNrBnTUUt1zgFBZqtHNsa9Ho+EtqTXJ52mrkkev42nUEefzXkHXFKaVoM4pLAdNUgz4bZ4p21HO+ckNTUgpZkT8nyVFtR5OFzlN20erHj9Ja5LUnyBy2OkZpdB2n6R81nL2G8AecNASaiaRRPcFUnknBtBbbl9BBc/lSwjY7Ys43mPJk3WShor0FqsCQk9zSWBpy2pMBrqP2DbebCpKaWDYUqASmnY21PI6iBLlFRPa2wfKq6RVpJfYOeQEjLOeAvbfyHUY9oWcU2BmvXAKCvT4CpRbr0AKM/ih3SFmrWCgLJnHJo4YzyECrFceuSjXCQj+MigVXRn1gZrcrsM/wSoBKuwbEylcgjHIQNvoFMq1SEVyTqgFSx9jp4MlgFfYUt8mvaZo1Oggt2s4BzgzyHckArxg2EgtWDawNNWgRSqrC7/oCXoDK6robhUZr40DrICyoVu5IZvJmksrkBH39BjLckBvBo00QPati1jk2P7BzgBNTC+iCaK6nHJyzk+jKjOSqkRllhbBgA0lwLL5MLxwDjkAbXa9BcbM1YUsFAGrBlANAGMMZH2/EKjS5Cm1H2VBS20wSSNYFmgDX2Mq75BtvsEcSaCmdOvoDf1YUjJU7CAmZyvg0ln6GgkuQJsMVayFwv+BnFYSAVQoKQY4xyarZGgYErVfY232K06wZUcxfJpQ7sZLdliyWDFagpDUxVgdMijFKmuzSWMmbzZpu0WJSwwmvYyS7Eqx4/kbZFYTaDn/oPFrozfDYQsUkjJ9ILSoKSRpAug7l6By2DtAPGS4C7oWKTyUQGStBlFqK3GTrBnnsDLA9/GqFfAHJ8hTMKr+wKdm7syqkVg+g/wD09q3paml6Z8919Ht//p+ElrSkk9rPm/8A9DXMOuHorTlH9U3JfGSydeoltb4wNV57OT9Rer+yoaKy+WfAzf3qSug+J5cNaWxflE5f1jxZa603HlHH4Un436goT5eGe+0nyv4O+8f5b7GvjytKf7X6ZPfzC0fP7nbcll5PS/VdWWnramgn8W7OHx4fueTtlwfU8GOZ6nV56K8TQjqqdz1Ojh1Hjg6/Lkp6korKhwccsno56O+0Y4b9ittyyNOlID4OLsEY5GUbMnQb9BRaxRk0o8guxZNJNeyB07tgc1BXyIniiM5XLBLFdcJb5+kXSojoRrTTayXXBzrcU0dN7lNI9rRhUVk8nw9WpqD4s9ievp6Olb5PH5c3V4Kakowj8nSPO8rzN1w08LtktbyJ6rbf4nO8y+i+Px8+oXY7bAku0UinfIKV5PR8+I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76672"/>
            <a:ext cx="4455495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6672"/>
            <a:ext cx="377206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625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BDABALDA4MChAODQ4SERATGCgaGBYWGDEjJR0oOjM9PDkzODdASFxOQERXRTc4UG1RV19iZ2hnPk1xeXBkeFxlZ2P/2wBDARESEhgVGC8aGi9jQjhCY2NjY2NjY2NjY2NjY2NjY2NjY2NjY2NjY2NjY2NjY2NjY2NjY2NjY2NjY2NjY2NjY2P/wAARCAUAA8ADASIAAhEBAxEB/8QAGwABAQEBAQEBAQAAAAAAAAAAAAECAwQFBgf/xAA7EAACAgECBQIFBAEDBAAGAwAAAQIRAwQhEjFBUWEFgRMiMkJxFDNSkSMGQ6EVNGKxJERTY3LB0fDx/8QAGQEBAQEBAQEAAAAAAAAAAAAAAAECAwQF/8QAHxEBAQEBAAMBAQEBAQAAAAAAAAERAhIhMUEDE1EE/9oADAMBAAIRAxEAPwD4FAoo4uyAopBUKKFBAChRRRYACy3RBZBbFksAatCzIKNbDYyCDVgyigUGQUbKcygbBgtgaBgtsDQM2ANAzYsDQJZLA2DG5bA3YszYso0UzYsg0CWLAoImUCUUCygCFsAAUCFFAAAAKAKCBQABnL+2zRjL+2wPFp9stn0YybR83T/vH0YkpG0ymUaChdiAqNAhaAFohUAoqRCgWgQtgNy+xLAFLZFRaKCLdkoUEaRbM0xuBqypmUWwNWXYymggN7dy+5kAaJ7EFgUlIWxYChQBRKFFBBABQEKBQEoFAEBSACFAEAAAAAAABAUgUADIgCAKpwz8zt0PPlvjA8RKFizKlChYsBQ3FiwALYsogLZSDINCgICigMlotDhAlCi8IoCUKLTBRKYpl37ACCigCblopLAENWAMg0AMlKAICgDJSgALKCiWLKCAAChYBaIFixSFFCy2KFALLZKFAUpmh7gbHMwWwNovIxYsDRUYsthGqMZVeNmrMZd8bA8Om3zH04o+bp7+LR9GL2A2kWiJlsBQoFsBQoqZQICgCFBQIUUWgIC0KAAUUohbYARbFgAWxZCgUqMFA37AyLA37j3M2xYFAsWBbJYsAB7gAAAUACEFBABQQAUEAAAAQAAAABAUgAhaFBUABBG6PPN3Kz0NWjg18wHgoUSy2RQCxZAAstoogLsKIAsUKAWWyUWihYJTLuQUWTcAWy2ZFgWy2ZKUWy2ZAFLsZAFKSxYDYvCSy2UOHyOEllTIFAWLAhRZbAgKAIClpAZBqkSgBC0KKIWgKIBasbgBQobltlAAoEAL1AgKKAlCi0KYEoGgBDGR/IzoYy/QwjxYP3WfRifOwfvH0UwjaKZTLYVbLZABqxZCgLKShuBqxZm2LA2ipmLHEBuxZExYGrBmy2BoIzZSo0CWALQoWLAUWiFTAUUWEABQBAUAQFoUBABQAAUAFigAAAAAACUCgQUUgAAAQFAEsWUgAAEVAWiUBHyOH3HabqJwX1BHzylBGksF2FAQFoUABaFMCFFCgG43AAWLAAtiyAC2NgAGwAAoIALQoABQA3AUWiWy2AAsWAAsWAHIbDYBZbIWgFlslCii8QslMUQasWQUBbQsgA1dgyUDQMjco1QIALQoWAAKLQCxZVTDSAWNhSFAKM5V/jZqjGW/hsI8OnX+Y+kkqPm6dP4x9JRdBFSLQplClCgUCblBUAso5ikAFFolAKFCmChQSKCBuUF2Aliy0SiiplszQphGkVGNy2BsGUypgaFkAFspABQABQQAUEAFBCgAAAoUCgKJRQBKJRoAZoUaAGKBslAYBqhQGQaoUBkFoUFQhqiUQc8r+U5wVs1m7Exoo+fyAsWRQAEDYtELQCgKLQEALQEAKBKBQBAWwBAUBEBoBU2FFAEoUUbAShRaFeQIC0KKIC0xTAgLQrwQQFoVYAChRRQKFANy7kpimBbYsbggWWzNlvwBQTYoFoUQFGqJTA3AoG5bAELYsCFQAAoACyZH/jZTGX6GEeHT/vH1FJ0fLwV8Y+lEI6WVNUZRQq2hsQAa4UxSXUiKAoUwW2ABbFgSyjYUgBdhQqgLSFEoblReEcI3LYEoblLsBktGtgBmhwmqFAZJZuiNASy2Zou4GgQWBogsWALZABQQAUqIANUDNlsCgliwKCWLAoJYApAAABQFkKAIAAIRlAV58z3LjukZy/Ubhy5gfNoEKZUoAAK7ChZQIUWAA3BQJbIUALFgVuABaFAQFoUAAoUAFCgUCkoUQEWiDcooJuXcACFAci2SxYAosWgGxdqJsUCUhRdhQChQACmKBQIPYosCCigBQoo2AlCmaAE3FsoAWLBQJZdgNghsXbuTYUAoxlT+GzdGcl8DA+fgd5j6cao+Zg/eo+lFdgjoDJQqlTMlsC2WyWW0ATLYTQAtggAtixQAoIUopbMlsItlMotgXYuxkoFLRFyCA1TFNEtlsoWC2KTAxsKK4hLyQK7Ci0WmBmhRqmKAxQNUhQEBaFASxZaJQApmgBoGdygUbksWBSkLYCwAAKQAUEAAAACPkUj5BXln9bOkFsc6uZ2ivBEfLBaFEaQFoUBAWhQEKKFAAKAEKAUAAABSAAUALCZCkCxYBQFgAAABRRABaBC2BaFEsAWgQoF9hRLFgUULFgKFAoEG5bQAbk3KAFgUmaryBC7ChQAFoAQFoBAUCgQFFAQFAVDOX9tmzOVf42EfOw/vH0onzsH7/Y+okqCFAqQoKhbFF4QIUtCgIUUKAFJQoCglFAo3AKKLIUItiyFAuwIAL7l5mSgaBmy2BqymSgGAQDRUzJQNWLIQDVobEsWBaQohbKDRKZbAGQasEGaFF2LsBmhRaKo+QM0KN8JKoDNCjQAyCgBYsbCrAWLFCgoZm6iy0YyuosDjjpzs9CPPi3Z6ERHygQpGjmACgAAABQIUhQJRaAAUKLZAFCgAFEopQJRKNCwJRKNFAzQo0QCEo0AMg1QoCUQ0GgM7lRaFAQFooEBQBCgAACgQAAKLQACgABdyiwBdxuEUCblvwUBEKExzAAtEoAKFCgoZy/ts2c8q/wAbCPnYf3z6q5Hy8P7/ALn04LYqNFJTLRFCiiqyiblLuAAAAEopSCUKKCiUWigCUxTLRaCJv2G5dy2wICiwM0WvJdhsBKLQ2KBKKCpAQFFFERQkWkQQe5a7CgFstmaLQFvwLRAUatE27gAAAAAoECxZdxZQsWBsQLKQV5AAbkA1sSgLAUKFiwFHLNtA62cc/KgrGFc9jujnhXy2dSI+ONhaFojSggAoJ7gooBQIAAKAAAAAAAACgCAoAAFAgsoAgFCgBRQoAAKAAAAWgAFAABQoAAWgAAAAgKUCD2KtgAKh+QBQVIUEKFFoUBAC0BAUATcoAAzk/bkaM5P25fgD5uD/ALg+pHY+Vg/7g+rHkio1xFshQqlshQKmi7EKAKQUALQACiUUAFHyKKLCFAWWwJ7AtlQGQb2FIDBaNUiUgIKNUOECUKNcI4WBNxuWmKKJb7C/BaHsAtdhsPYATYoBA9wAUCgACFAEKB7ABRfYgCgUAZFGhRBkGqFAQWWhQEsChQC0efO02juefL9aA3iTo7GYR+VbmqIPi0BYsjQBZfyBCgUigUlFoABQoANxQpgC79iUxuBdwNxuBRZNxYFsWSxfgC2LJaLYACy2BALLaAhRaGwDcWC7UAALQEAotALA/AoABQQAAoAAAAAAKAEBQKBUAgBQAAAKAAAApABdjGVf42aM5n/jZR8vB/3HI+vGqPk4f+4PrLkgilACrRUiFQFopEUIUKBQJQou4AgKUCD2KUDJS0PyAGxRRRAaFAShRaFAKKKACy2QtAS/BdgQCjYhQLsNiUUC0SkAA4UOFAoE4ScJr3AGaFM0AM0waAGAaKBkG9gBgGqFEEBqhQEBeEnC+4EFFpigM0eXJvkPXLZM8nPKB2j+TZFRqiD4gKQNFi0WgA2GwAAUCgPcAABuT3KAtjcACiyFAWLIALYtAewC0NgALsCACjYlAC7FogAtUKILA0QhbAotollsBYsWLAWWyWWwFlTIAKLIUC7WVUZARaQryAAoqTIVAWmNyiwA9hZbAhS2AINu5bAAe42FAKM5V/jZqjOVP4boo+Xgf/xDPqx5HysW2pPrJ9gjRbImUKGkZvwaQFQCZQiFAALwBsUBQBQIUAoUWgh7gAUAAUAABQAoAApABQAAFAAWgAAAKEKFAAKFFAEoUUBWaFGgBkUaKBkGqQoDNA1QpAZBrhJRBAWgAIWiUBJv5WeOO+U9eR1BnkxfUwPQihWUD4gG43I0FJbF+ALZUzN+C2BbFkvwLAtglgCgABsUmw2ApC7dxsA2FIWgBaRK8j3ACvIFDcC7k3A3Au43FsWA3FsWAFixYtAPYt+CWUBY2GwAbAAACkAoAAAo3AADcoFIi2ELG43F7kFstksqdALLZbXYloC2LGw2AoJsKKLYRK8lSAtmcj+R/gu5nJ9DA+Zi21DPqwex8rF/3DPqQ5BHUGQFaXM0mc0aQR0TGxlNiwNBJGbFgbpDYzYsDaoWjNgDew2M2UouxdjNgDRduhiy2BoEsWBrYtIxZbA0DNhMDQJxCwLRaJYsC0KJZQACYsIFJZbAAWUCAoAgKAIUAKFAACwAiggCqCAgo2IAKAQDnn2gzzYebO+ofynLTq0B2RdxRSD4YADQANwGwAsABYsC0KJZbAUKAsBVAWWwJQoWALXglKy2AFEotiwIX3Fi/AD3AstgTctsWLAWL8CwAvwNuwtFtANhsC7ATYbFtACCkXYtICUhRaQpAShXkuxaQE3JTNUKAlMblqhTKJuWxTG4QFjcECzSIWyiiyF2IAGw2AoGwVAClpEoAZyfts3RnIqxso+Xj/7jbufTg20fMx/v+59OC2CNbl3FeRXkKWypslEc1Fc0EdFJltlwYM2aPFGPy9zo9Nmim5QpLqBz3FstMUwFsWKG4FsEotMBZUSi0UCgALFjcoC12FgALFgAW0NgABbJQoC7DYhQi7FMlAoIAKCADW43IANDcgAtsWyWxbAtgWxbCqLJZb8AAL8C/AQFi0ApYsCgLYsgogosUQDhqn8qGC+AzqrtG8W0OQHRWLYAHwwARpAUAACgQAoEKBYDcAAACgQFAEtDYDYANgWgJsCigIC/kAB7ihQAChSAWUUhSAFFCgAFFoACUKApSUKAoFAAUhaAAAIBMF3KCLZBZBbKQIC2NhYAuw2INgKqLSICipItIgAteTGVf43uaMz+h/gD5mJ/5999z6kHstj5cP31+T6ceQRuySkorcN1zOOR2FYnkcn4Juy41F5Pm5H0McMdfLj6cwi6ac44q4tjrLJKUactjjj22N3sBHRNg2SwLsCbACl2IFQGqGy6kAF2LsTYbFFpF2INgLSFIbdxsBUhXkmxdgFeS15JsXYBXkteSDbuBaFD3AQotEoe4D2LRABa8CqApgWhQ3G6AUBbFgBRbFgQUWy2BKFFsX4AlCi34LfgDINWhsFZoGgBkGgBAUUQePUv50dcbXCjlmV5j0RjSQCxZaFID4XsCbjcjSgbjcANgAAA3AFINwKCACikBuAKQbgAAAA3ARRRAFBQFgAC2UAAEPcAthQAtgBuAAstkKQLFsCwFlslgItlsgsC8XgWLBRbKmjIA1aCaJQAtou3czRaA1sNiAguwolAC0i0ShRRaFCvI3AUYyL5Gb3MzvhYHzIf9x7n01JJHy1tm9z3RewR0cjMmLJVhUxq8iR9XGlHF7Hy8a/yo+rH9sI4R5s2Yj1NARi0QAXYEKBaRUkQAWhQAFpCiFKLQoAC0KAAtIJEKA4RwgWBeEUSyhCvBaJYsC0OFAASi8I3ACmXhAAUWhYAlMtMWLAUxT7goEpiiiwFMUWy2BmmKZqxYGS0WxYVn2BqxYGSlAEI+RokuRB4W7zHrT2PJDfMz1IC2ZlkjHqWXI88oSlLZgfLBLBGlAAAAJoABsNgBSACggAoFgABZAKCWAigWABSWLKKCAgoA9wGxSAC0AABSFsqlFonUpAAACi0AAoUUbBEoFoUUBQKQKFChRQCRRQCgkWikEoUUFBIUUASmUqFgSmDQAhmf0s2ZyfQwPlL973PbFbHiT/ze57Y8gjaVs3wpIzDmdCK4R2zI+pF/wCM+ZH95H04ftlRxiaMx5s0BKFFsgCipAAWqFAAKKkQpQoUCoBRaJuWwFCgAFFoWAFCqLYAlFoFAlCigIUKBQJRaFlsCUKKAFCi2LAzRaKAJRQWwICgCFFlAg3KAqAtiwG4LaAEBSEAxP6WbOeZ1BgeXD+4z1JnDTK5M9FAZk/lOSfzHXJ9JygiK+OBYCgACAsotBUBQBAUUgIUCgICtCgiAooKhSFoIAbjcAAAAAAosAAUmxQFgCgFlFEKLZbJTLRFUWQFFFkBBq2LICo1YvwZ3KBU0jVowLA3xIlksWBoJmbLYGrKYstgaBPyLAtiyWANFTMoWBsWZsoF2Mz+hlJL6WB8pfve574rkeBfvN+T3RdhHSK3Ns5xbs226CuUP3kfTh9B8yH76Ppx2xhmuMebNGY82bCoCWLAoILKNUCWANBEsJgaBLFgUpmy2BQSy2BSksWEUBNCwKBaFoBzAtFsCFFiwFChYsAUbC0AAtAAUmxdgAAAF3AAACwBbIAq2LAsBYsWAAAIBx1DqB2OGp+kDGm2ieg4YY/KdkgMZuRnGM3QuNbEV8QbDYUFAWkAJsCigFELRaAnuKFCgAoUKAD3FCgiAtE3ChSFCABQIW/cACFGwoABQAbDYtCgGw2G49ih7lIX2AFIWgA3AryFNwABQAECkLRAFj2F+ALYIPYotiwLAWWyFQFLZABbRSAgthUQFGhsTYuwFMyrhZSS+lgfMa/z+57IrY8bf+Y9kd0EbjzNvkc4vc2+RFYx/vn01vA+Xi/eR9SL+QrNcomiR6lfIKy0QbgBRaIhzKLQG4sCggsDVeR7kst+QBTNlsDQMltgVFozbLuBqgQAaBmyphFBLFga3FEAVQQoQKSygALG4ApLFgUAWFCkstgALLYAWAAsWAAsoACxYBAbo82qlyR6aPLqPrSA3itQR1M44rhRugPNldzR0itjnkV5DtFbEHwgBsGihXkvyjYCAuw2AhRsNgIUtrsTYANy0qIAAotBEIaIwqIoFBAqZAUXYbEKAGxAyC7dxRPcoFolABQo3BQLsLABUUIWQOYoWhYACy2UQuwVF2IIC7DYIe4GxdgICgAP+S7CgIVAqSAexRQ4QHsBRaKJQ9i0WgIq7FpBIUAozJXFm6JNfKwPlP8Ae9z2RSo8lf5vc9kU6CKlubaMpOzbTIrni/ePpw+g+Zi/fPqQ/bKzXOK5la2LFbBrYK5UK8laFPsApdxXkUVRbAlCjVCmUZotFp9hTAlFocO5eFgSkWkWhwvsBKFF4WWn2AgLTHCwJSLQ4S0wJsXYKLLwvsBNi0i8L7DhYRAXhLwsKlCi8LLTCJQotMUwJQotFoCUKLQoCJFpimWgJTFMtCgqF9gAG4opQMiilAyWi7gggKAIzx5d8h7WeOW+YD0Q5I3REtkGtmQeZq8p3Rwgrmz0ID4FAtMUw0haA3KAG5dyCew9i2xYEAKUQFJYAFAEHuUbEEG42ADcWPcFQsoADYDcAKQoUKQVaFEryWvICmKYryKfcAWhv3LuQSvBaG5dwJ7D2LYvwBNi7FvwLAlIotF2AlFotomwAUW0NgiUy0Ni7AShRdhSAlFUQVWAoGtxuBkqL7FKMijXsX2AzT7g2PYDG/cS+l7m9hOuB7AfI/3n+T2Rbo8f+97nujyCKrs3vRmK3OjRFcce+Y+pD6D5mL98+nD6Ss1IrYS5FXJEfIK5WxuaogE3Lv3BQJv3G/cpSjO/cu/cpQJXkblLTAm/ce5aKBn3BoAZ9y79zQAz7l9ygCb9y79y2LCJuXfuCgS33Lv3BQJ7l3AsAQoADcFAlvuW2C0Ati2KLQEsWWgBLCZaCCl+BfgooIl+BZaFIKlouwoUQLQsFoDMuR4475z2T+lnjxK8rA9ZJuoMJGcv0AccW8md0csKrkdl+SD4G5d+5aFFaTcbloUBNxuWhRBLYs1RKAm43LQ4SjO5b8FoJAS/A4vBaFMBxLsTiRaJQC12HEuwoV4AXHsLQHsAuPctolIUgG3cEoU+4GqYpkVj5kQapimRSZbZQA4vBVLwAFDiXYtxIAFxKuEAC7dwBNwWmWgIC0KAgovsUDNFSKAJRaKqFhEoUa2AGaCNbdxXkBXkV5NUKKJuNzVBICWxbNUAJxMW+xaNUBi+tCUnwvY3RGvlf4A+Q/3vc9sV8p5Gv8/ue2K2REWK3NtbEjdmndBXHF+/ufUh9J8zF++j6cV8pWayuRXyJEr5BXOhTNEAlCigCUWgOfUCpCiovsUThJXk0AJwloFAlDhKUCcI4SighwjhQooE4RRQApCkC0A4RwoABRaQACkKQDaAJFolhMC8IUSgBwjhKAFCh7lAy4sKJoAShRbZQJuNygCbjcoAnsDQIrlldQZ5dP8AU2enPXw2cNO6TA7pmM0qhRuzlnfJEDF9J19jGNfKjbIPhAA00ACrAvuK8koEFBKAAteSUKKKACBuN0QtgLYsWhfcoWLQ2GwC0XYmwpANi0hSJSIDoUhsKRQoUKXcV5ILT8CmK8imAp0WvBb7C2BK8Fpdgm7FsCUuxaRb2LfgDNCjVjYDNeS0+5qkKXcDO5bZa8ivIDia6CxRaYEscXgtMm4F4l2FoD2AWhcRS7DYIXEbMUhSA1t3Lt3MbFryBpK+pa8mKXcV5A6U+43MU/5Dco6JSYVmPm7lUpAdFfYkm+F7EUpeBJy4XyIPky/ef5PbCT4Txy/e37nugvlQRYy8G3J1yMqrNtKgrjif+dH1F9B83F++j6S+krNYhyK+RmBp8gMWyXLuaIFZ3Lv3LYAhdwVMBv3G4stgNwk+5bFlCgky2LAUKYKmApin3LYsIlMUy2LAnAypDcAKFFsWAoULKr7gOEcJdx7gShRSAThCRQBaFeSplQEpjc0AM7i2UAOIWAAtFtEoUgqlM0KA0CU+6FPuQUE3AHHVP/GcsP0m9W/lW5nF9CA6o5ZfqOqOOTeaIrtD6UJOkWKpEnyCPg0+4plsWVpNxuLLYE3LZLLYC2UzZbAu43JYsg0SyWSwNWUxZbZRoGeIWBoUjPEWwLQ4SWOIg1QozxDiKLQoliwLQSFiyBRaJYso1QJYsg0DNiwNWWzFstgbBniYsDYM2ycTA2NjNlAtgm/YbgasWZtl3Atlt9jO4SfcDfESycL7l4WEXYbGeHya4fICkKQUbLw+QJwoteS8PkcKAnD5LReFdxRQoqQUTSiu5BKDiuF7lUV3DWzA+TP95/k9kH8p5Jr/ADP8ntilwoIseZtszHhs22grlh31CPqJfKfLxf8AcJn1F9JWa5RK+REVukBz+YfMVslhVp9y8L7mbFgaryK8mb8FsCpLuWl3MWWwN7dxsY4iplGxsZtjcDdi0Z3G4GrQszuKYGr7lsxTLwsDVizNeRVdQNWLRKX8hS7gWy2T5e4+XuBriFmbj3LcQLYslx8j5ezAtoWS12FrsBeItmU/BeJ9gLYsnE+xeKTAtglsWwKPYm5d+4Cn2LTJv3FvuQXcbj3IBdy7mbKBdyNsEA82qviSNw+lHLNvmR6YpUgCOD3y+D00cFvkIrqSbKiTCPg7DYg2Kq7DYgCr7ikTYUBa8il3JsNiC+4pdybDYC7DYmwoC7C4k2GwFtC0QpRVwj5SUKA18o+UyUBsW0ZKBbQtEAFtC0QtgW12FogA0mOLwQWQaTFksWBb8Di8EstgXi8C/BLFgasWZTLYGrFmS2BbYtksAW+4FgCgm437gaBNx7gUvuSh7hFKSvJa8gWxZK8il3AtlM1vzLXkDSdFM7dy7AaQdUybFfJgfLn+8/yeuP0o80/3X+T0wfyoI0rs602ck3Z14myKxhj/APEI+oo/KfLxX+oR9aK+T2NM15l1D5DqxLkFYryPcyPcDXuTbuZLuBq13GxnfsWmBdhaFMUwFpF4vBK8hIDSbLbJS7ikUXiYt9yUWuwC/IvyK8FrwBLQLXgqXgDP/JUaotAYLuaoqoDIpmtgqAzTLTNWhsBNybmti7AZpivJoWBmmWi2WwM0OE1bFgSi0BYChQsWA4S8JLKQOEUgALSFEAFojKR8gPHN8WfY9Cs8yTlmdHpVgV3TOWP6nfM6StRs542tyK7GZcyoy+YR8Gi0W2LZWkoV4LxCwIC2LYE37Cn2LbFsCUC2TmArwKZRuArwKG43AUXhvqSmKAteRQoAKCXkUAGwAoBXkbdxQoBsNh7ivICy2ie5du5Atdi2ibDYC34F+ANgFlsmw2AtgAAXYnsX2At+Bfgm/Yu4Cy2ybl3IG43G4+YBuB8wp9ygWicL7l4PICipDhS6jhQFoBRReFAQbGuFFSQRiypm6QpdgMoppKPY1XgDBehul2Lw89gPl5F/lZ6Ir5VucJ/uv8nph9K2AqW50rYyufI6X4IOeNVqEfWT+T2PmYVx6mKPtPA44Xt0KzXziveIXMtWgrk14JT7G3FkafcDNMb9y+4Cp7l9xsNkVCl3LSIqLfgAqXQqfgnsVX2AosbjcotixT7lUX3AistMUXhAg9y8JVECA1S7hKPVgZBuoikBkG9i2uwGK8Fo1YsIzQp9jViwrNMVI1Y3Aiiy8DLYsIcDHCBYChQ2GwCvJUkAFKXcbAAXYbdgLfYgexdibjcCmZuotl3MZW1jYHlxb5Wz0pM8+nVts9KQGMn0M8bb70ezN+2zyRjxSSAsc0o9TtibnuaWnibjBR5EHwLfYu5qiFaT2BoUBm2NzWw9gM7imasWgM0xTKUDNMU+5qxYGa8ii2LAUxRbFgSmKLbFsCUKLuNwJwl4RQpgOHyOHyKLQEolI1SsUgJsNjSoEE9i+xSpgZ9i+xbFgSn2LT7AtgThY4X1KmUgzwsvCUAOHyK8lAEoqXkFAleRXkoAlCkUAVJCkSy35KFItIllvyEaSXYKkSxYG9uw27GbKmBbF+CXsX8IC34NKRj2NL8AaTLezIr7Fd0B8vJ+6/yeuCfCjy5F/lf5PZDaKJQUXZumCykwOHHPHk4oOmj0r1HUuPC52vJxassMXEyj047cbNuNokJOMeFJFbb5hGeAzwI0AM8CJwo0RgOGJVFEBRdgBuBR7EFAWy2ShQFstkVgotgJWKAFJRaCAFFoBQLQQUBShGdxuasWBAUWApii2SwLQoWLAUKAAoohQFICxYF2GxABdikBFUELQCzlqJVjZ1o4avbHzAxp/pOxxwVwLY7prsByzv5Dji+s6ah8lRjB9TA9CZbCZSD4FCkK8iitAAoABQoABwjhAWhsKFANhaLQoCWiGqJQCxfgtEoBfgX4KAJuNy0KAm5dxXkUwAFeRQDcb9xQUQBfccIoge4stFpdwIL8FHuA37DcotECmWn1FiwFMteRbG7AV5Lwjf8ABG+7AtF4THGu5PiR7gdKFX0OXxok+Oi4a7cK7Cjj8dE+OuwxNd6Rdjh8ddh8eNci4a72iqjis0OqZpZYMYa62haMKcH1NcUejIa1aFoia7lAvEhZCpgWzSfgyaTA0vwW/ATG5B87IrzP8nqh9KPNl/eZ6YckEaBS8wrPA2ztGFKiwjSNV2KFFoAIlCigCNdyUVkKFD8AMC7AgAuw2IAKEABbFgFQspKKkAA3AAqJRaAqAoUwALQoACXFc2hxQX3IClMfFxr70R58K/3EB0Bx/VYP5oy9bhX3AegHmeuwru2R+o4+kWwPWDx/9Qj0xyY/XutsMgPYU8X63K+WBhanUv8A2GB7QeP42rkrWJInFrZfakB7tweFQ1kvuS9y/A1b55UgPbQvyeH9NqXzzF/R5XzzEHt4o/yROOPc8n6HvlkzUNHGLvjkyq7yywTpySPNqs8HSTTOktJjm7d2eeelxwnStog9GKcOBfMjfxca+5HOGmxV9JtafEvtA4ZcsG9nZMWbHDmz0PT4v4D4OPpBAYWqxdGFqofxf9HVRivtRaXZAfC2GwAaAQAXkLIUBYsgAWWyFAWBuAFjcUKAAUKAELwigBC0KACy0KAlgtCgIPctCkBK8j8FpCkQC7Ci0BCr8BLsi0uuwAGJZYR2W7OUs8nsthg9HEl1MvLFdTyuTfUhcTXpeo8GXqJPlscLFlxNdXlk+pnifcwWmwjVgKEudAACAqKCAoFsgAtlshQLZVLyZKBtTfc2s0l1OQGD0LUd1Z2hlhLrueJGkTDXvST6mlGjwxlJcmdoZpLmTxXXrSLRzhkjLwdFT5bmVfOyKsr/ACeqC+VHmzbZHR3jmVJU/wCiDpR0hA4rL/4SfsbWafTFIK7qJaOHxcz5Y2ajPP8A/SCOtCjk5ah/ZFe5H+pf8F7lHahTOHDqP5wRPh5nzzRXsB3aJRxeGb56ivwjP6dPnqJ/0Ueh13RLiuckcFpsfXLkfsX9Lg6vK/cDtxQ/kjPxca24kc/02n/hN/mQ/T6f/wCl/cgjo82L+aJ+ow/zRn4GBf7Uf+TXwsK/2o/0UT9Vh/kT9XhX3P8Ao2o4umKH9F26Qj/QHP8AW4V/J+w/Wx+2En7Ha/C/ovFIDz/q5/bhkx+pzP8A+Xkenil3FvuyjzfH1D5adk+Lq3/spHq37slWB5+LWNfTFBLWvm4L3PRQ4QPO8erf+7Ffgfp9R1z/ANHp4RRB5v0mRr5tQ/ZD9H3zyPTSKkgPN+hxvnlmP0OL+c37nqpDYDzfotOlvxP3L+k06+x/2ejYWgOK0+n/APpo0sOFcsS/o6bAKysWJf7cf6NKMVygl7FsWA5cor+hb7C2ALbHzC2LILTFD3BRUkNiADQogILsANwFnlyO856dzzf7oHdUihfgtsCexDTIA9gAB8GkKRaAaTYUUAQFAELfghQJYKSgKBQoASy0KAAbCgAKNgIC2haAlA1aJdEErwK8Gr7Esom5S34F+CCUKZbG4Dcct5cjE8yjy3Z555HLnyCO8865ROEskn1MWLKi2DNmlBsoA6wwuXl9j26f03Ll5QpeTN6i+NfPUJdjpDBKXJH28fpcMVPNJfhHV/AwRpRipf2YvbU5fIx6GTW6/s7T0nwIpyo9L1TcncE+xwySeRfMzPlWsjls/wAHLJgUlcdmapxl4Ov/AKLLhY+fJOLpkPdkwrKuz6M8couLaezOvPWuV5xCFoG2UBRQEKKLQAooUBQhRSoqKiFQGkbiYRtAdYOvJ3i9rXI88XSPfpor4Sve9zn16ajyTwxnLiTp9jtHZL/+D1vSLJFyiq9zhPT5MXOLozsXEUi8XlmUzaoBb7sGlRSjHsPY2RgYd9ibm7IwMNPuSmzbTMuwFPuKJRShSFIFoBsuw2AAWL/IFgL8FvwSy2VFG4G5Q3HuKYoANxQoge4HuVJABsKRaCgKAABQIClIIAUCUKKCiUWgCBRaAAqBNi2BQAAKQWAfJnmxfNkbO+R1B/g46ZNtsDulReFm1YCM8JOE17hhWeEUi7DYD8/fgX4G4oNFi/AoALfYD3FALFkoAW2LZKAF37kFFAgLsNgIUbC4gLQFjiAD2LxDiAntsC8RLAFJaFgWhXkWLAteTjly1snZMuR8lsedsiK3uSyxg5fg6wxpNXuxuGa5KLlyOiw9Wz14dLly8o8Me72R7cWmw4ac18Vru6Ri9tTl87BpcmWVY8bl5o+li9KjFr9Tljj60t2dJ6t8PCvlXaOyOEs8mmk9mZ3W8eyH6XTR/wAMIya5N8zln1spKoOS9zxWyOyK6vUS7mHlt2znXkoRrivwLIkaSAzzJvHyjrwlUQJGnuiZsCyxbX1FUeB2uR1juJcMfKaabT5oHv1emU4vLBfN1Xc8J3562ONmIKKDbJQKAFBIoAUVIFoCUWjRaKiJGkgkaSINLlR9TDjqKj2R8/FHiyQVJ2z7eGCRy7rfLMMNyrj4V3Ozx5cS+3JDxujDbU248jTnS7M5tOM9PizfR/jn2fI8mTBkwv5l7n0nOM41kgm+kkZjHJ8Nvh449Ysso+fGRbPTLTQyftvhl/FnnlGWN1KLRvWUsm5r8EAm5l2bJQGGmZpnRmaKM0WiiyiUKKAJRaAAUKAsCoplMqfgsRQT2Lf4NCbChxUTiINUKRL8kvuQb2Biy2BoGbG/YK1Ysg3A1YsnuCC+xbM0ANWLMgDViyCwLYsllAFJYsCl3JYvyBS0RMWBRXkliwM5/wBt7mNMvksud/Ib06+RAdEAi7BAjRS2FZotFsgH52xZmxuGmrYszuLYFsWQAWxZK8igKPclCgKCUNgKBSGwAWNhsAsWXYewCxY9hbAX4HsNxbAWNxYsAHfQGZbIDhL5pMsYRXPcn3GkZtI0ux9DFixYoRlJXJq9z559KUoS02OSbckqafQ5twnqE+XQ5fE7GG0+hHa5ciNNuTFnM0kEavyUiRpIKlGlEqRtIiMpFSo0kWgIiloUAoiVPwaoUQaizxazT8D+JBfK+a7HtRpJNU90zXPWJZr4xTvqdP8ABncd4P8A4OJ6JdcbMQoBpAoKgBUCgVFSIjSCKjUURGooD16DHxZeLoj7MIfJZ870zG+C65s+sl8p5+rtdI48Nb00/BhxX5O7XgzSZFceEJNO06Z2ojiBONZNsq36TXMk00qzR44fyXMrgFJw58io82XTbOeCXEu3U81/2fT/AMUt43jn0a5M45McJ7ZI8Mv5LqXR4jNnScHB0910Zjc0jLsyzbMv8FGfYWUb9gH4BdxT7lEsbjfuPcCCmX3JfkoUaSM7GkWIFJ7FX4NIjSJsVt9ibkqmwFMbmRbBPcvuFLKSi0uwC/IvyWvA9gF+QCkAl+CkAX4F30BQFsu5C+wAb9xT7FpgShRrhZVHuBmhRaXdC4rnJAEimfi4lzmifqcCf1AbKc1qcL2TMy1cVyg37ATUvkjri2gkeHNqZZZLgxt0bjqc6pLC7CPeXc8Dz6t8sdGJ5tYo21SA+l+WS0up8eWp1Df1GHlzP72XE19pziuqRPjQ/kj4beR85NkfH3Yw1j2AolEdF3JZa8ivIEBaRNgAGxbXYCAtoWBB7FsWwHsPYbjfuA37DcV5AFp9yV5FCvACvJdu4oUBaj3JsKLQC0LX8RXkV5AX4M5JfLyN15OWXZAcVz2NIyjaMdLGkerBNrDKHR7nlR2xumc22mirmGhQCqZtIJcSrqVdnzIqpGkgkaSAIqCRpIAigq8WQBRqvAp9giUKNUNwIkaQLbAkoRnHhkrR4c+jlj3h8y/9HvV9zaNTqxLNfE4ZLoxR9yov7UPhwf2r+jp/ox4PiUWj7T0+J/YjL0mJ/ai/6Hg+QkWj6j0OJ9KI/T8fdov+kTxfNRaPofoF3YWgXdl/0ieLwp0jvpcbyz5fL1Z7YaCPXc9eHSqNJKkZ67/4Tl10kGraR7Xj+VOUbT7GsGGMYLinH8HV10r8JnNp45RV1v7meBnslF3bTOcoLtYHn4WKOzh+TLi0QYcSOFo6JPsWio8koUyqcoc0pR7M7tdzE4Ku5Rw1Ci8akoUntTZ48mOUHz2PozjcItq1XI82SPy1XIQeJ2ZZ1nGjm15NozQoteS0UShRaBUZoV4LuKAnsKKCiGktuZCqiwPce5bXdDij/JG8TWWQks2NPecTD1WFfejNhrpRaPO9dh7mJeoYuibM4uvXRUmeD/qMf4MzL1F9IDDX0eHyWvJ8t+o5OkUjD12Vrohhr7FLuNu58V6zM/uoy9Tlf3suJr7fFFdR8SC6o+E82R85v+zPHJ82yYa+78fEuckZerwLnJHw22+oLhr7Mtfgj1sj9SwLo2fGKMTX1Zeq419MGzD9VfSB80A19B+qZG9oo5y9RzvrR4wDXqevzv7jL1eaX+4zgVK2DXdZckueRj5nzk37mUmjStAVKz6OnxwUVcVZ4IPdHvhljGBB34IfxRqo1yOMM8ZOrPT8HLLG5Rxya7pEaeLE61Lo9y3PFgjJZpcSpntTAp59a6wnoPLrpVjSCPluT6onEdUk2RwRpGEyo08aS5hRpFR5qFGiGHZKFGgBmi14KAJQotgCUKZdhaAUKFi/ACi7EAFFE3G4F3LVmdxQFovuShSIKTYUhsULXYWuxdhtQC/Bwyvc7+x58v1BGEdEc4nSJjpqNI3EykaSObbvVpFSJi32OnCFRGtnv1Jwlrcg1HhNbdjKV/k3GiCp+C2KKAthWCgNwWi0EQtFoUQSi0VI1SAykaQotFFRURGkBSkKEVGkZRqgNI0kZRpFR0ijvj2fQ4R/B1jLYqPTxv8A8f6LtLojhFp8017HROPRhHVbcm1+GLf8r/JhV3NJFFX/AOK/sjjfRii1+UBlwFd0bXEutlve2kwjjKF8ji489j2KMH4ZyyRjHq0wOCUniceLZPkzi4p3ex6oJ8E9tu5yjSkkB87PDfY8rlHrKj62uxqMk0qtHwddhUM1q6kbhXb4uJfeh+oxfyPn8MbNxUV0Nxi163qsa6tnN62C5JmP8dVw0+5iWOPQqa29d2ic3rZ/xMSxPnzOU40axNdf1uRdEYlq8rfNI4slg12eozNfWT40397OV2VG+Uac2+cm/cik+7IFZvE1JczJp32oyZ6iygAMKMyVkILYIUCggAFIUATqUAQFAEKAAJ/wUgFNRdGb22Kr8gdVI3FnOMZv7WdoYMj6EG40ansjrj0WXhcnskcsm2wVhX0Z9jQer5celeJtV5PkQ4ep0UU3sZ6deY90J/Fm5d2d0efBBxW6o7Jhmt2eHX77HssxKMZPdBl8fhkuQ/yP7WfY+HD+KKoxXRFHyIxyP7GaWPJ/Bn1qXYtIaY/P0waD2I6M0KLZbQEocIfgbgXhXcUiCmBaQ2JT7ivIApK8jbuBb8CzNocSAtsW+4tE4vAF3KTifYlyA1Q9iOxv3ArQ9yUxwsC0v5C13JwjhArkjzTe7PQ18rPNJ7hEidYnKB2iY6a5bSNxRhHVI5ttw2Z1OUUdYkVQUUARpEKiDabNU+5hGkBfco2KARRsUIF3CRaIBRRUgIWgWgCKhRaKKUiNIII0RFRRTaMI0gjaOkWc0dIlR1i33Z0UpLkzlFnRV/EI3/T9iquy9iJrnTNpx7tewBeLKr//AKjSUX1Kodmn7lRFb6RZvhaW8H+TLhLtsaVrbkBmodbX5MT4WdZS+XaT/DOVX9tgcoqsTbfN/ScmlXVHsyYo/CuDdrozyvlyYHLUQ4sHF1TPl6vEsmJ91umfZ4VLDkVW0rWx83JGywfAb3OkEmuZNTjeLPKL/KNY6aOsc6slRzcnZ0dUc5UaZFPyc8rsj5kk2zQ5tGWbZlgQ/Sf6e9E0+u08smoWRPpWyPzfXc/WaX/UGixekLBc4ZIxr5e514+emOmMn+msLwZcuLI7g3S/B9L0j0TR4tNDJPEpzkrfEfBj/qXJj0L08cSbe3E3ud9L/q3JhwKE8Ck4qk7OnW5krE15v9UYcODWuOGCj4R8I9PqGty67UyzZdm3yR5bOfddeVBLFnJoZC7voKk+jIIUscU39rOq0mZ/YyDiD0rQZ5fab/6ZkS3kgPGLPdD07+UzotBh5OVsD5tks+p+kxJ/TZ0WDEnfAij5KTfQ0sc3yi2fWUIdIo0qXREV8qOlyy+xnVaHK+ex9KxYV4I+nv7pHRaDGt2z1m8MFPKk+QR5Y6TD2s6LDjjyie7NihFLhjR5mBIxiuhqNERqKtoD0y/7d0fDz7SZ93Iqw0fD1UfnYV00nwpQfG6Zq4xkmuR58GKUt6O08bjVmMdp16fQhk4oI1ZyxqoI3ZXO3WrC3fczZYT4ZKXYMtyjKFcUZJPlaNx0+aUHOMLiddTr3nxRhwpUcsesyY8bxqVJgMOCeeTjDn5Dwyhk4J7M5RzSxy4otr8CWSU3xO7KPg2hxL8krwXhI6HF4HF4HCxVALY4mKXcbAG2TcuwuugEBbfYWwJRa8C33G76gHG+gof2KAtLuNu4rwK/ACxfgABYtgANxv3AAAUxTAzNUjzvmd8m0TgwhA7QRxgdoMx01y6pHSJiJ0ijm6NI6IwjaINrcvuRFIBQUAjSJRpAUpEaAFKpfgpERFNWwmASBbZQIUFKCKCgCgqCCRpIFSKCRtIiRpJBGkbRmJ0igjS9jpFoxHp3OqVVZUVOPb/k0qfJ/wDJmjaS7AaUX1TfsPlXNBUn2/B0Tb+6RUZjwv7mjpwvh2lZNnzlH3NQwp9ZezKOdc7aX5M4k2nkapLkzeSPHkWKDb7tuzOVPaEZUo7JVsEYyyc9uSODxyNv4i5xteGT4iXNNfkipjuKna5xaPm5FTPrcf8AhlJOlyPmZUUfP1OmxZn8TJPh4UfOTim63R9fNhWoj8J7KT5iPoSj9WX+jrz8Y6fIc12OUsh97/o+Fc5SJ/0rTLnbNsPz0puzLkz9IvTtMvsNLR6df7SKPzD4n0Zfhzf2M/UfAxL/AG4/0OCK5RX9AfmFps0uUH/R1hoM7+xn6H2AlHwV6ZqH0o1H0vL1aR9tmOprR8j/AKVK95o0vSo9Z2fTmjBLVeJem4U922dY6DTr7bO5TI5LS4Y8oIqx448oR/o6GTIqSXJL+jV7GbKgI2RtFZjh3sCwS40vJ6NRCCx7QSfdHmTSyRs9GZ3AqvGyI1IwBQQAUpkfgK0ddI/8zOB00rvNQR68stjzM65WcSAjpjXzowdMK+dFHo1H0JHzs2BTlZ9HUcjzMDniioRo5Z3c4o7nnyb50RXePJFIgBQRsJoDVIczPElzZHkivuQGwcnqMa5yRyesxL7gPn2yFQMuiCigolDhKQAWvJLFgXYbdiDcC+wtk37j3Au5d+5n3GwFLt3Mj2A1sS0QoCxY3HuAti2PcAN+49yF2A55XtRwZ2zPc4FZagdYfUcYHWH1HPpuPRE6I5xOiObo2jaMI2iDaKRFRBpAIoFKiFAqNIiNIgq/BqjKNICgFCBSFKKAUAaIioIqKRGgBpIiRpFFSNoykaQRpHRI5o2gjpFdTqnfD1SRySOy2RRUre6NKHZf8mUmdFGfgqKoS/8AIvB3dflEXHHo/Y2sr6phE+DJ/TTRjInD5aak+x2yZYxhd0//AEXSQlkl8XI20vpT6GpEqRxSw41T/wAkub7eDm+LwevI5q7SZwk9t0KR55TXVbkxw+LNJO/ybrjlSW7OyisWOkql1ZlXn1aXCoRSSXVHzssdj6GRWePLEDwzVO10PoRlxwjLujw5VuerTSvAl22OnDPTcjmzpI5s6ubLMsrIUZZlmmYe5FIxeTIoR+p9xOLxzcJ1a7M45G45U90u6LHd3dlG5uk2dYY9M9H8T4kvjfxrY4TjxRaM4+KMOFrl1KLPdHI6yZzfglEABAMs0ZZkDSMmkgMyInZqWxm6Ay1/ljfc9WVLgPLJvaS5oSzTnzKrMlZhKi79QBABsubQAGHlhHnI5vV4l9wV3vcnFKE+KLpnmlrsa5M5S10XyQR9FTlLmWN9T5n/AFBrlEn/AFHL0oI+vTO2nV5EfAetzy+6jeHUZ5ZElkq2UfodS+F7s8sskFzkl7mMmhntLJqHJtGf0eLrKTfkirLUY4/ceZZovLxdO53yabCoOlua0GWOPHOLxxkn1YHN6mK5Wzm9Tkf042ep8F3wRXsYeRLwQeLLqc8F9NHnlrM0utI9OsycSVHhaZoaebLLnJszxTfOTFMvCRGab6ijXCxwS6Io6iyCzm7AFiygKFiwAG5AL7gm4oC7E2FABaFoCwLYsli32Ati2S2NwLbG5N+xaYAUxT7jh8gAKobAccr3ZyZub3MMrK4zouZyhzOq5ox01HphyR0RyhyOqOVdG0bRzRuJlW0aRlG0BUaRlGiClRCoCo0iIqAqNIiNICoqQKgIUu3YtUVEoqRQALQLQQSNJERpAVIqIjSKKioIqCNI2kYRtAdYeToqZyidVskVG4r8HWk+n9HKO3k7Ri75P2YZIwius0XJkWGD+e30TJklHFG3xKT5WeeEZaifFO+HulzKNYMb1GTjnJJc6Z9SCqKW3seeEaVKX9xO0FX8fY3yxXPPDe1fseeVpcj15Yt/Sn7OjMMb5zb/AAxZ7JXLFBxXHKjMjvO3+DizLThkR48p7ZnjzEV4MvM66N/LKJyy/UzWkf8Akku6N8fU6+PVI5s6S5HKTOzkyzNlkYbKI2YbK2ZZFXiTJfYg/JRSByS6nN5IrnJFRpmGZnqcaW80jhPXYI/fZKPQDwS9TxK6tnOXqq6QZB9NmW13Pky9Tm+UEcpa/M+yJg+0pLuaWSK6n5+WqzSv52jn8Wb5zYwfocmbGuckcZ6vDG7mj4fFJ9WyBX2J+oYa2Zyl6jjXJWfMpiio90vUn9sTnL1DK+SSPLRK8hXeWszNfVRzefI/vZhpE2AvHJ82yC/AsAk26NcLXMlhO+bAtFS3NRhfWzccXIDCR30yTzR/JYYG/tZ6MOnlGSklyA+mvpRGZi5vnE2k2RXLM6xs46ZfK29zrqdoMxgVYwNZDx5pNHskccuPiRFfOySbfM58TRvMuGbRyZpl3xfM9z6mHSYZ41LqfLw8j6ekv4ZlXX9LiXQqwY19psoHwigGXUIUFEBQBAUAQV5BaAlDYtCgIPYvCOECWWy8IoDNsu5dhSAm/ce5dhsBkUa2F9kBPYxOVbGp5OBdjzSlbCLJ2ZYuyFQhzOqOUfqOqMdNR6Mb+U6o44eR2RyrpGkdInNGk9zKuqNIyjSA2ioyjSINJFCKARpIiRoAjSIjQFRpLwRGkAoqQRQhwvmh7FWxrhUlt9XbuUZLQSLQQRUQ0kBSkRooqNIiNJBFRpGUbiBtHRPlZzRtFR1ht0OzyRhG5I4RrqZnNPZbhEp58lvkeyDjGkrSPPBUuVHSMmvAHrg75SZ1T8njWSSXy7nXHOb7GpWLHoaTMyvoW6W5mTfZ+xvqsxhnOZty/PujnJ2c23nyM8mZ7M9eVpczw5pXdBXiy82NM/8APET5nnytrHJxdNI1z9K+pKUUt5JHnnmxR5zj/Z8KWWclvNs803fVs9EcH3cmu08f9xM4T9T08eTs+K14MtMo+rP1bGvpg2cZ+rSf04z5/CyNEV65ep5nySRzev1Evvo89eRS7lHSWoyye+R/2c3OT5yZdibGkRmDo+RhslGaFFbJZlShQsEDYEVvkaWOcuUW/YCWSzrHS55/Tjk/Y7Q9M1Uvsa/IHksWfQj6PnfNpHdejJLfIB8dsln3oelYI/VJtm16fpo/ZYV+epvkmzUcOST2gz9FHT4cf04zXyx5RSA+BHRZ5P6Gdo+k6htXsfZ42XiZFfLj6NP75pHWPpGJc5tnvtk5kHCHp+CC6s7R0+GPKJtI0kUFCHZGuFVyCRaIJ0IzRlso8msexce0EY1buUUdIqoogrJWzKSTqDsD4+p/caOJ1zu8kmcjSNY8nA/B7oeoLHHhULPngg979Tm+UTnLX5n1PKAPRXkV5LQoy7JSJsWhQDYbFocIEsX4LQoCC/BaKgMjc0TYCbguxduwGa8ijXsPYCcIo1XfYV5AlCqL8vcloCUNhxI5ZsnDEI45p8U/BzsxKVks0y6JgymWwNQ3lyOg0mL4s5XJRilbNHPpuOuJnZHnxvc9COVdI0jSMo0iK6RZ0TOSNxZB0RtGEzSINoqIjSAqKgjQBGkRGkARpIhQjSRSIFF9yptO0yFA6SXFHjjsvuXkybxOnT3T2aMuLjJxfQCGkCoIFQKiio0iI0gio2jKNIDaZpGEbTKjpHgr5nXk5Y0nkbXIZvmilVFxrhVcwO1+TS/LOSfg0n4CO0W+7/o7QaW//wCjzxrsbUq7oI9DmjDkn1r8HNzaXMnH+GipjTclyd/lHKcpd0JTjW8UcJzj0Ve4VjLLejyZGdZy35nGTa62FeeZxmri13R6J+Uc3FO6/wCSxK+TJRRxk0uh716drMrbhhm1fYj9E9Qk9tPL3PTHCvmufhGHJn1l/pz1GX+1X5OkP9Ka+XPhXuUfDbMNn6WH+kNQ/ryRR6Yf6QxxX+TOQfkG0L8H7Jf6b0EH8+S/c3H0v0zE/p4gr8XTfJGliyS5Qb9j9r8LQQVRwL+iLJhh9OGK9i6mPyEdBqpr5cUv6OsPRdZNft0fqXqmuUEvYxPUzl4JauPz2P8A0/qpfVwx9z04/wDTkvvypH03lm+pnjn/ACZNV5F6BpoL5slm4+l6HG99zpNtJ7nillyOVOHuB6/02jx/TiT/ACE8MPoxxXseVPNKVckFiyO+KZB6/i1yiiPJJ9TjixOHNts60AbdczO5vZc2kc5ZcUec4kGkg47HCWv08Pvv8HKfq2FL5YyZR6WjLXg8EvV7+nH/AGcZeq5XyjQH1VFlqubS9z4k9ZqJ8slI4yyZpc5yfuRX35ZcMfqyRXuc3rNNH/cT/B+fqb52y1wgfbl6pgj9KbOUvWHXyYz5Sl3LaNI979U1EuVI92gzTyxbm7Pix3Ps+mxrDuB7UZkjdElsRXgz75onY4S+bVV0PQ0QQ55tsUjocNW6wsD5E95MwblzMlRDUU2Q640BFjfsa+EupumUqNewG5Pcw7jRKK0ZpdQL7i0upKXYtLogFruLQpFAlqxa7FoAS/BbfYACWy7igAtin3LQoDNFou3cWkBKFDiQtAGjxamVzpHslJRi32R89f5JvuyxmsuLSsh2yqkkcS6io0ZReoHfB8uKW+7fI0c4cjZyrpG4cz0o82JXM9UYs51uKmasKLRVEiqmaTIl4NJAbizpFnJItVyIO6No86ZqMpdyDujSOcZNmlOugGzSMxkmaVAVGkRJP7v7N8DramVEKSmUAaRk0kBqJ0yK4xn32ZhI60nhfh2ByRUEWgKiohpBBGkRFRRpGkYRpBGzUeZhHTHvJFGcn7is0mTM7zttVtyHEgjafk3G+5xU7fI9EG0t4hG4t10N34Rj4kFzjRmWpwx6gdZPb6Tk33jZzlrMdbWzzz1cn9KZUd8jj/CS9zhNruzk8030ZhynIK1L8nKRrgm+xFhm+ewRykXSzhDVY5ZPoUtxODXM5Nb2WFfr+OCinxKjlPWYo8rf4PAst4YfhHGcjvHJ7p+o19MP7Z55+o5nypHkcjEpJdSjvPVZZc5s4vJNveb/ALOTyRXVHOWpxR5zRB3b7mbPNLXYY/ejhL1PCuW5R72ZPmv1aCuos4z9YkuUC4mvsGXR8Ofq2eXJJI4ZPUNQ/uoYa/QOUVzaRh5ILnJH5uWpyy5zZhZZN7ybJhr9HPPhp3NUeaer00Oc7PlRknje5znikocdbMmmvqS9W08VybOE/WP4Y/7Pnxw5J/TBnaPp2pm9sbGxNdn6tmfJJHGev1E3bm1+DvD0XO38/wAqN/8ASadOexPKGvBLPllu8kn7mXJvm2z6T9PgnSbbMv06aV8LGw184tM9UsDh0MuuxpXm4W+hqOFyOjSIUXDppZJ8KdHeeklhfznLFkcJWtjplzSkrk235MV05x0hii1dHl1EOGb2PRp8rqmc9U7doxPrp1ni8hUHvyPVptM57tHVwc8eJy6H3NDDh08TyLFwo9+njw44io7JGJ8mdDGT6WFeDGuLVPqelo4aSN5Js9MkRXJnl1jrG0epni1j2IPnyW5OCzbqyUVGVBtnsx6WXCmccKuaPq47UUVHj/TSH6aR76s0tuYHyKCVkshh3aojINgJXdmlRG/BANbCybimBbFolMV5At+BZKKAAobATYFtIcQEHsW/AtgRq+hGa3G4Hm1Mqx13PPh+o66qT4uExh5v8Gvxn9XM+RyOmXocyQqo3ix/EyKN0YOmO47ikbrh2KQHKtx6NJG8q8HseO5WuvRHLQxSxyn15HriuGLZzrpHBxcepm59JL3OyUm678j5mqyOWVyU976Fnsr3cWTsn+B8VrnBnz8eSfF9bOss+VL6v7L4s+T2LOusWjSz4+54PjzUU/lfsZ/WS/gieJr6kcmN8po2mn1TPlRzqX2o6xyQ7NfgYuvqR5mj5i1ME/3JR/J1WqvllRMXX0EbR4YaifeL9zrHUTT3ja8EwetGkzzrVR6xkjS1GN/cB3Un3NKbXk5xnCXVFsI68cesf6LGcHKk6fZnOL8nDUz+HKGRO632KPejtjVxkv8AxOMJKcFKLtM7YF87XdUBxRolU2aCBUCgEUIqAqKiGkVFR0x8zCRvGtwMZf3e+xls3lV5vYKMerQGONYkq+ab6djDy5nzmycalcl1JYQ3fOTYUULXcnHFdQOnCTbyvYz8WK5X7nOeshB03FfllR6FF9HZfhy7Hgl6hjg/3Y+ys8+T1SO9PI2XEfWklDnKK9zEtTjgvqT/AAfFl6nb3xX5bOa185zS4IqN9APrZNXj7HH48ZSrho5TXE01yGCP+W30I1np0n6uo/JGP07Hly+r5L+WJ48i/wAs67s5yTPTJ6ee327z9V1EuVI4T1+ol99HNxZPhsuJqS1GWXObJCbcvmk2Phj4YHVqDM3XLckEk99z36VaeXNKyjyRd9DGWLaex9eeHG1tFHmy4uFeCo+Z8KT6EnjkuZ7KMTjboDyfDbPdo/ToZVxSexzeGSXI9Oj1awr4c40n1Ofe56HV6fS4Huv7K448q4IK/B4tbk4pvhdo+r6VgjHAsj3bOV9RHCGi1GN3GOx6MeWeFr4sTpl9ShilwvkfP1mvU5VF35MyWj7UNVjzxpdCSw45+D87DLlacsbfsbhrc0KuTovgr7L08cLco7vyR5JyVOkj50Ne5p8c2n0PLPV5Ha43RfCj16zLjk+FUfLnTZu7t2c5cztzMVlozZpmSqN2ZbNUYlfQitKbibjeaaj3OKTZ0xPgyJruTF174aGMKcnbPVjxqPIxDLxxTZpTRplvJtE9eLaC/B4XNNpeT6EFSFGjlndY5Wdjz6t1hkRXDQx2lLueiao5aKNYjtNEV55cz52vlUkj6Uz5Wt3ycyDyN7moxkzPI7QyqOxUbwQlxptcj6mOWx4dPnxqW53nlXOLNI9XEjnOZ5/isjnYHkryOEU+4ryc3cpDYUu42AWhfgX4FgL8C5dhbJbAtSYp9yWALXkUu5koGvlSGxkAatdhZncoFsWyAC2yWB7geHO+LK2MSqzGT9yX5N43s0b/ABj9MvQwkayt7GYszFVK2dTMEaM1YGlzMmo811Ritx9LTR4cEU+b3PRNpYlytnBT3TSVM1N8as5V0jphlUMsnb4Yto+C3cm33Pt451jnDZcapto+Llg4ZWma5Z6WMqaNTmmjmSR0c3Z7YV+TmTjfBQTCqkbi6JFo2kiKt2KXYvCjdboDKVcjanNcpP8AsFSCtRzZP5s6xzz6u/ycVsaTog9C1CS3jv4OkdUvKPJYRMH0YaqMuprJPjxtJ7dj5x0xScZVzTGK+t6Zm4sbxPnHkfS0+2aN7nwdPlWLUQfLfc+9j+uMova7IMSXzP8AILk/ck/JCIFAApUQoFRpGUaRUaujeOSTv/8ARhM6Y3ugOcpRnmTWyLnyRx4JNJN8kTI08sa3PJ61n+HGOODVsqPNPVxwrhbuXZHnnr8j+lV+TyPfcFwd3rMz7GHq8z++vwciDEdHknJfNNv3Oct2EySNMssyzTMtkRliDqSIzWGMpZIqKvcpH2JN8EPKJibcqO+uwPGoKO7UblS5HDRweTUxjJ0uph0/HhSTnJ11JOK7HqWKPHJc1ZXhjJc6PTHmv18+SMM9WXTuPLc88oNdCjmyGmZoDLCbi7Tor3IB69Lrvhvhyq0fQXwNXUcckr6M+GyxlKEri2vwUfXz+mZMfzLdHnlppwak0Zw+qZoLhk7Xk9U9fiy4qqpEHmnlcNnC0eb4Xx5/K6/J1lqUoSi423yZxhK5b7WSwdZ6PL8Po/KM6bXZtJL4b3j2Z1zY8+ngpKfyPkfPyNybb5mPHfqPRrVKcviPZM8dmviTceFytGCyYrvp9RLBK1uux0y51llxVR5krNJbFwbsjBDQqZl8zaWxJeAMmXzN8EjL5hWWYZ0MNbhUTocTT8gEHVamapckdlqNtzxsKyj6Wln8TUR67n2onw/So3mt9EfcgEbPJrnWOvJ6zxeo/TFctyK66RVgRuYwKsMfwWZFeafU+Tqac2fWy7JnyM8rkwODRCsFRYU2eiEnHycceO90dVFoI7xakb+G3y3POjpDO4KuZR5gKYo5u4BSGwAFAE3FMe4AUKAAUgABfYE3FMC79x7ihXkABSRVQEsF9hbA8Gojw5peTMXTOurX+RSOMeZv8Y/VyckYi6N5FsjmjMV6I8imIfSbM1qBuHMwjpDmYrT1YJ8Nxe8WacnF7cjijcXapmLG5XTi24kc82KGdfNtJcmiW4u0VNS5bMg8WXHLFLhkvw+5zkfSaU48M1aPJm0sofNH5om5WLHnABpGkbTZhFRB0Un3NKTMI0graZbMI0gNJlTIiog0jSMoqA0jpjTeSMVzbMJHqwYuFcdb9wpOLSvqj7fp2R5tKmt5Q2e58mMXnyLGnS6n08OGGGCUZU0uaMq9ErbbfUI51/8AcZN/5sg62u5bXc479yVLuB34l3LxI83DLuOCf8gj12u5VKPc8fBL+RVil/ID2cce5qOWK6niWKX8irDL+ZUeycoKakpWkfF9Tm8mpbk+h9GOllL/AHNjGr0C4Upuv4yW69yxHxRR0yYp4puM40//AGYNIyzDNy5HNgVMjYsjDKGWytmGyic+XM+t6dpaqU+m7Pm4IOeRKtj7+OlFLokZtWR21GTh07vZz280cNLD4anljScYt2yZpPLNVyWyLqIPBpE3zydPBIr5qlLib8lcpVzOscPFG0csqcOh35rz36x8SXU55ZWiTmzjKTNAzLHEQCEZQUQjKKAyLa5GmjLCtcd8zvg+E3/kex5kXcI7Zcsn8ik3FcjmsE5wc1G4mbs6Y9VmxY5Y4SXDLnYHkkqbJZZttuyfkitR3Z0UTjdcjpCQR1xw4pJI92bQTx4otq0+xw0yXEtz9Fj1ugjoXDJTyVsaR+aeCSXYx8KVn2YRxZpbPZvZHvy+gT/T/EhV1dFH52cYrFbkuLseSSt7bn0p+l6ic2oxuupFoZaW551yCvmNNc0YZ21GRTm6VI4MypsLIyEVLCFhcwPrekL6pdT7ED5fpUKxNvqfThyA6Hz9c7ywR9A+dqPm1iXkD3Q2gl4JM0uSMyIryah1CR8Wb+Zn2NW6xs+NN2wM8yFIVHowSO+zPNi5HVERtxMSRVJluyjhY5iimHdBZa8CgIKZa2LQEpkLQ2AlJFVDYWAvwW32FiwG4q+oIBaQqiACoE3G4F3oChQHm1i2izzLmevVR/xWjxrobnxi/WprYwjc+RlciK3je3M6HDHKsldzuY6WCOkDCOkeRituqKRAy01Zlx6opSKKbjzOkcka3kYRai+cUBJ6fBk+5JnCehmvpnFr8np+Hj58P/JuOCD6P+xpjw/o8y34VX5C02X+K/s+lHTYn1mvc6R0eN/dL+x5Jj5a02WuS/sfAyLmv+T7C9PwvnKb9zpH03C/5f2PIx8T4cvBpY2z7i9Mwfxv3Nx9Nw9If8jyMfB+GzaxPvR95em4ebikaWgwr7Expj4uPDi++f8AR14cEa4Lf5R9haPCvsj/AEdFpsS5RX9DR8jG4KqxOXsblHPkpQx0j7EcMDoscUB83SaSWL5pv5n2PWos78MSNIDlwsvD5N0AjHCOE2CDPAVQRooEUEaWNA0ioixxNLHFA0gJXY0rnjljlun/AGn3LQp9Coxl0+WeOOPJHFNL7nszxT9IUlaxyXfhkme+an1Rh33oqPl5PR8iWyyr8ws88/S8sd3xpeYM+3xzX3My8k+XE/7Gj4i9Obf7tfmLMz9OmuWWJ9t5JdWZeR9SaY+G9BPrkx/2WHp6clx5Yv8AB9dySf0xfsYck+UY/wBDTHDHgwYV8ibfk6SlKUarbwXi8BsipDJDHdxUnXVcjz5808tKT2jskdJnCZUdMU1GCRnLki0zzNtSpFUHJHXmOHX1ynvLY4yjaO04uL5GDqjzyi0S6PT8OzMsF8gON2BODizKYGgECip3syOIFsDNFNxkqaaDS6EGKMs2ZYHCXMhqXMwRQ0mZKBtTkuTOsJUt2ectsqPp6XVY8L45PdHvyf6o1Dx/DjSjyuj86Uuj7k/Xqgljh83Vnz9X6lm1W0nseMDRG7MlZGRWWR8isjCsmo8zJuHMiPu+nbadHvgePRrh08UeuIV0R8/6td4s9/Rng0y4tVJ8wPoJGZG0ZkRXztf9DPkS6n1fUZcMa7nypAZACW5UdobI2ZjyNIgoAKOdggMOygbimAHuKFAABYD2AvwAG4obgBQpAANi2iBAX2ApgABRUkByyrixs8Fn05RUlR81qpNeTfLNWXIi5B8h0COLdZU76nsR4cj3Z7MTvHFrsY6a5bR1iclsdIM51t0XIpAZVUVERoiqkaSMo2grSR1g6OcToiDcTtA4xOsSK9EHR2izzxZ1iwjumbuzinZ1TCNpGktuRE2bTfgoKL7GlB9ipy7pFt/yQBRfYvC+xLf8kXfuUOF9iNF9yP8AJRhkKQiBAALZUzJbA3ZUYTNII6IpEaABugLa5FRhy8My2dG33SObfkDLZhs0zmyA5HOUmaZhgZe5CkYAWQAZkeeZ6ZLY8+RFiOKXzW0enHWyouCF49+TNPDTuJ35cOvrb0+Oa35nkz6Fq3DdHpTlE6wzJ7PZnWMvlOEobNGXsfYnhhlW6PBqNHOFtboYPHKnzPPOC6HeSrZqmc5IiuKtFs0ZaAoIWwAIAKYZq0ZYHKRhm5mSKhUQpAKiFRQKQqCBCgKyyFZAMsjKyMKydcSuSOZ1wJucfyQfoMCrHFdkeiJxgqSR1iUanLhxyfg8egXFllI9OfbDL8HH05bSfdkHtMSNmZEV8n1N/MkfMPf6m/8ANR4CoCPMBcwOyLZzTFhHQWc7aFhWrFkBh2WwTcqTAAUKAbAUWgICgCCii7AUgLFgColksDVkF+CWyDVgzdlAp8/OuHNJe57zyaxfPGRvn6zXDoXoZNNPhLUeXLzO+lyXHhfNcjllhJK2qRzxtqSaZm+z4+iaTpnPHNTXnqbOddJXZStGjjF0zqtzLTSKiIqMq0jaMI6IK1E6IwjaINxOkTmjpFkHWJ1izijomB2izcWcos6RKjtFnWJwidYsDql4NJf+KZI/gq/BRpbfbEf0Vf8A4IqT/ikBnfwZaOj/AAjEkUc2RsrMsIWCAALBCDSZtMwjSCOqNWYRoqNe4/oiG3YCP2ObOkuFdEcmBlmGbdUc2yDLMM1IywIRhkAABASXI4T5noZ5dXLgxN9eRYj042uFJHWJ8TT6ueKVN2j62n1EMqTi9z0Rxrs4qSo8uXG4uz2FcVJUzbLxYs7i6fI9kMkcke558um6xOCcscuxrWcd8+ijkTcdmfL1Glnje62Pr4dQntLmdpwhljurKPzLVGWj6+q9P5ygfNyYpQe6Ji64g00ZIqWG9g0ZZBHInFYZGFRmWaZlsghQABSFAFAAAACMyaZAMkaZWTkFQ9OjTeaNdzgtz2+nRvOgPsI6RMJG0Bz1cuHTsnp6rD7mddKsSXc7aKNYY7b0B3ZmR0oxk+lkV8HXu8zZ4z06p3ll+TzfgIBAAaJY5EYC2CxrqdPlZAoUQWZdlKZsWBqxexhsWwN2SzO5aA1aJxEooE4hbKSwG7LXkWAFAD3AWLGwsCWW2Sy2A3PPrIvhTPRuc88HLFJe4n1K8Ks7YuZxTaO2LmjXSQ9QlFY+GK36nz4cz3eotVS8bnhhzMw6doycJWj1QkpxTR5GXHKUZKjV51JXtRqLownas0jjXSOyZpHFOjpF3uZadInSJzR0iRptG0YRtEG0dEc0bRB0idInJM6RA6xOkTlE6RKjtE6xOMTrEDtE6KuhzR0iUbSbNKO12n7hblooy0Ykjo/wYkVHJmGdGc2BkhSEAIAg0jaOaNoI6opImmVEslh/kyAkzDYbMkBmGaZiQGGzJWRhUIUgEKgEEGfL9Ry8WVQXKJ9PJJQxyk+iPjZHxycnu2b5jNcTePLLG7Tow40DqxX19J6hGaUcmzPoRlxK0fmPwevSa+eF8M94mpWMfeMZMMci7M54NRDNG4s7o0jw5ME8b8Fx53B0+R7mlJU9zzZtNe8SypjvDLHIjGfSwyx5bnjTlCXVHqxajZJmkfM1Ohlj3XI8Tg1zP074ZrueHU6GMk3FUMHw2jLWx6cunlje6ObSMtPOyUdJowyDDRGjbMsisg1RKAAFAAAAAAIzJpmWBGQWQK0j6PpkbzN9kfNR9b0pbSYH0UdEZSNoDxeoN3FHv0qrDH8Hz9a7zxR9LCqgtugHSjjm2g/wdzz6rbFIivz2f62cqtnrnjvmc/hpBHDgaJR6aMyx2BxojRtxolAYoGtiAapii2NzDslChTZeHyApEstIWkBFZaY4hdgKFDdl4WA2AryKQBsll27FsDO5abFktgWvIpVzIANKl0F0ZAGrbI900CcwPnSTjNrk0zvgVyW5NSqmn3NaerFSOPqCilztnjhzPZr4/Kn3Z44cyxOnUi5ovQhuMu8MvC0nyPQn1PE6aOuDJXyyMdc/rXNepGk6MI0ji6R3g7OyPLF0eiErI06o0jKNIyrSNpmEaRBuLOkWckbTA7RZ1icInaLCO0TtE4RZ2gUdonWO5yizrEo6xo6KS7MxBWbo0iPc5y5HRo5y5FHGZzZuRhhGSAhFCkBBpM2mc0aToiOsZGmzmrfJDddSo02ZbDbIwMtksMzYFb8GJPwWzMmQZZGCMKgAABK2PcspLHjlNvkgjxeoZaaxp+WeBm8k3Obk+phnaTHOsszRpkNIzRGboy0VGsWeeGVxZ9jR+owypKbpnwipuLtGkfrE01a3KfD0fqTxtRny7n2MWeGWNxdlZMmGM/yeWeCUWe4tJrco8EMkoPc9EMqlzLkwRcduZ5+CV0i6mOuTFHIqaPm6jRcNuPI98ZOLqQm1JAfDnidnOWJn1p4b6HlzY6XIivnuNGWjpke5zbIIyFIAAoAAARVSbI00dcSTaTPctNBxTo1iPlGWejPifxKiiLSZmvpZMV5mDu9LlS3izHwZroMGFzPt+lxrC33Pl48D67H2PT48OGiD2JGkRbmij5+ZcWuiuln1cfI+TC567fufXx8kRVPPqtsbPSeXXP8AxkV8ma3MNHRxb5ILBklyTCOJD1w0U3zO0dAuoHzJRtcjCxZJPaLPtrS449LLwRjyiiGPjx0eWXQ6x9Pb+pn03dGaCvh2LZbFmXZKbFPqLYCFLuKQAFqK5IbEAFtk3IUCggACwT2AtggAtAgAovwSwBbDBAOWojcL7GNMrvY7TjxRaM6OCcpRbp+QPFr9pqPM8sdjvr6Wpmk7S2s4R2aLGK7dAFK0Q3EaSuLYREUtHpxZE9nszujwxdM9WHJxqnszh1HSV2RqLowjSMNvVjnZ0PJFtHeErJYrsjSOaOiZlWkbRiJ0RBuJ3icYnWIR1idYM4xOsWUeiH4O0ThB2doUUd4Wbp9zEH4NexpEfPmcpnRtnGbNRGGc2bZhijJGGRmVAQEGkX3M2ipoI2masxS7l26OwLT7kf5BlgRkYdmb8EFMtlsywIyFIBACAVbnl9QzVWJPlzPU5fDxub6cvyfIyycptvc1zGawzLKQ6sIyAFQI0UhUZaM8jbMsDJ6NNqp4JbS27HnIVH6PS66GZJN7ntTXQ/IwnLHK4uj62i9T5Ryc+5rUfZfI5U4ytCGVTjaZbA8mpypfk86zO/B7c+OEufM8c8bT23KjossaOGoua+VWPhZGdcWNx5gfJnpcrbfCzhKLi6ao/SLhrejx6vBhmm1SYHxiHoli4H3Q+FGRfEcFFs6fCs7LE4rlaJv+Bia5rA+pv4CaNxdc1Z1SUvpdFweR4nHdHbHq5Q2kjslFOpI1PTY5wtDBy0k45dTvVH13BVstj8/kxTxzuGzR6MPqc8fy5VaA92VwVpVfY80p419Ua8ngz6lzyuUXR7cC+NiTkrIqSlikvkaPdpVWFf2eCenjBWj6eCNYo/giusSy2izK2GV1ik/AHh0aUtW2fXitj5fpqvJOR9VGVU55cKyc+R0BBxjp4R+01wRXQ6EZFc+EUaZArEkjlJHZoxJAcWZZt0YlKK5sI+ECWhZl1CkG4FBBQF2FomwAtkHsUCAvuQC7EFFpgQFoUgIWi34G4EoUAAABBGeTNccjp0evc4amNJSNRK+blvid8zCOuWO5zezNMNxZozE0WI1GqYIuZSio3CTi0zCKcq3HtxzU1a5nRHixT4ZWe2LtWjnY6StI1F0zKKiK9OOXEjqjyQlTPTF2ZsV1ibRzRtGVdUzrBnGJ0iB3gdEcYs6xZUejGdos88Gd4so9EPwdOnQ5Q3ex6Iwco8jcZcJnGR2y7bdTg2aGGYZpmGKMshWQwoLICClX5/4Jt2Fgbpd2XbuZTLYRbIxzJ7gRksrMkBvwZKQDLIysjAEBbUIub+3/ANhHm12WqgunP8nz2dtRNylb5nA6xmoQrMmmUAIUAAERkKQqMtEo0GijJDTRAj1aXWzwyVttH2dPqoZYrfc/OG8WaWOSaZUfpcitWjj0PNpdeppRk9z21Ga2KPDk1nw3wpHJ6tz5bHTVaN25RVnj4HF01TNI6yeWXKVo5SlOP1WzcJODNyUckdtmaRyjKE1T2ZZYaVoiwNSOyTit90VHGMnF1zR0cIzW2zDxqe8TUUkvm2YHBxlB7rbuFvy2Z344vaTtGcmBfVB2BFkT+WaD4obwdrscnKtpI5/GcXtyIr0LPB/LONM458MJu4kbhlW+zMcM8b7og4ZMMoHr0mrjBKEtjEsnxFw0jjLGl1Ir6WScZpKL5n04JKKPg6SMpZoRb2s+/HkRSjnqJVgl+Dqzza2VYfyBj01NRl2s+kjwaBf4ke9UluzKtEs5yzwjzkkcJ6/DH7k/wB6+YPmz9Sb/AG8bZzep1WTlHhIr6jlFdTjk1OOHOSPnSxZ5/XkZVpIfc2wPRk9Qxr6bf4OEtZkn9MP7NxxY48omtuiSIPK/jz5yoLTt/XOz0uyUUfFBaYMOqAtDYCAtgCCigBQpAAKAAAFoUgIDWwAyXctgCUKQADYhSWAbOWZXA6GZK0IV87LGtzzvmevMrZ5JfUzbm1E2c4nToVFjzRp8zK5mnRoRGkZNI5VuLyO+DJwunyZwNRMq+gtynHBO402d0YbVHTHOmc0VEV7VujojzYci5M9CMNOkTojnE6IDpE6ROaOkQjtA9EHseaDO8HfQsHpxtp7HpjkahV/8HijJp8jo8jrkbiM5ZXI5NiTbZlujSI2YZpswyKjJYIZAWCEFTKrMlsg2k30Bm/JbCKLIADMv8mmjIEIUjAjIykAhz1Mqgo+7OqPJq58MJTvfoakSvFN3JsyypbXYZ1YYZDTMhEIUgAAhUCWUhUCFIAaI0UAZ3QK0SioKTi7TPdpdfLG0pbo8JKKP0uLPjzRTTTMajSwyptbM+Fh1E8MtnsfX0mujkST5lR48uKeKTUla7lxU+tH1JxjkjvueDUaNw+bGzUqY00upzyWltucsedxfDPmduNPdOzTLzLI4yOyyQyKnsxJQlu9mcMklB7RCuksLX07osVOBwWrnHatjp8R5Vs6Y0df8c187SZxyY4RW25zljk3TNxhKC33QHBzSeyonx5cmrR2njjPlszn8NLmRXOTUt1syQfDLfc1PFX0syn3IPdo6lmjSPrxdHyfTo3ltdEfVRFbPFr7lFKO7PYjhOfDqIbJ10YHjxZtRjjwRx1+TVavLzlwrwfQyZOL5uGKfg4yyGVeZaNy3yTbOkdNij03NvJZlysDSUI8kX4hysgHa7ITG09mdlCyDlVl4TsobF4ArjwFUDtwigPzQLQpGHVAUAQUaIASRaIAABQIAUCAooCFAAEKAIAABGwQAZlyKR8gPHlXM8UvqPbqJKCdnib3OjnSPM6I5rmdIhFRttdDBroaAqMmkc61GkVEQMtO+J00eyJ8+LpnrxTtGKsd0UiKZbVOj2YZ8cF3PEdMUuGRKr3o6xOMHaTOqZlXRM2mcUzpEI7wZ2hKjhA6pso7qRXN0ceKSQ4n3NRGmzNh/kzZRbMtlMtlEJYZDIrZAQgpbICC2i2gnRriAhb/JeIWEZd9mRrwacvJlsCEZbIwIZZQgD2ifN9RnTjD3Poy2f4PjaqfHqJP2OvEY6RPbmDzOTTIsskdLGHpZk5rNfM0pJkxWiCyAAAEQhWQoAgCKCFACgAMshoy0UBGUoO4uiUxQR79N6i47T3R9HHqY5Y7Oz8/R0xZZYnae3YqPq59OsltbM8EseXFLwezBq45FvsztJRmqdF0eCEuLZ7M06X1boZ8HBbizzLPFOpmtR1niveJhRaeweVLeBiWVt7bMDusnDtPl3NrLFct0eTic1UmThceTA9OScHvHZnJzvaRzUr57Mq8jQdx3W5OJSfIrtcibN9gr6Ppsacj6J4vTo1jb8ntINI80vm1KR6DhDfUtkHaS2PNlTR7as55MPEiK8HxK5lWSL5MmowyhbrY8VtPYD6Fks5ad8bSZ7/0tJMDyW+aO+LLJOmdlgVG1hSICmmWzSxo2opdArlTfQvAzrRSD8mADLqAosAKFiwFCgAAAAAAAAAABLAWBYAEAYEsjthksAGSxYHmzwUk7PBJU2fRyOrPBmaeRtKkdJ8c6ytzojEXRtFRTaS4XzswdMacnw2kUZCIyo59NRpFIimVVHbHKjiai6Ir3QlaOh5scqPQmYrcU0mZspFevSzf0s9R8/FLhke6EuJWZqukTpE5o6RVkHaLOiZyijdUBqwZKmaGiAhRTLZbMsCWLICCggILYIUC2WyAI0gEAIQrIECAAQseZCvaJYOOefDjlLtufEe7bs+n6hPhwcP8AI+WejienLpzlzMFnzZk0gXiozYCOqym1JM85U2MHosWcoyNWTBpkZmwBbFmaLRBbAKgBaBHJLqBaBl5EZeUDbMt0Yc2zLdlG3NIy8hhojA18SSfys74ddNVGbPKAj6qyqa52csuFTVrmeLHklDrsevHmU0UedxljZrjtcj1OKktzhPE1uuRRz4jSlsc35CbXII6Vf5Luue5lSs2pXzKHIWm/Ie3I1BKTA+t6fGsC8nqOOlXDgidyKdGcdPvkk/J1ntFnPS8m/IHpRpEXI0kQSUVJU0eDPoIytx2Z9ElAfFWKWN01R9LTyk8avc3kwxnz5moQUUkRVSNJBIoBIoAAAhB+UABl1Ck9wBRZCgAAAA2FgALJYFBLG4FJYJYFsliyWBTLfcNsyBbJYAEszZWQDlPqeHImpnunzPHqPqWx0nxzrETojETaKim4vqYOuKEsiddFbKrk9wV8yIz0RpGjKKYaUqZCog7QkenFO1XU8cGejE/mszWo9CKiFsw20uZ7NLK7TPEdcU+GSJVfSR1gcse8UzvBWZGomrJSQAqNIyjRQABRGZZojCoQpGRAAALFgEFsWQoFRSIpURkKyACABBcy5OiIiTabb6GolfL9RlxZFHnR40jtnnx5ZPpZwm+Hkz1T1HK/XKX1Mwabt2ZZBAQBAtmSlG0VMwmaTKNpizJiUndEo6uSJxxRwbbIYHd5exPit8jkUDfG2SzJQKAAAAABqwAMg0ZooCLcXsB+Qj04s/SR3TUj550x5XB8wPVPCpK0eeUHF8j0Y8qkjo4qS3RR4TcZLqbyYXHlyOVFG5LbYuL60YTdHbTwbyx/IH3cKrFFLsdEIRqKNJAcs20GXSKsZNTtjN6dVjSIOyNIyiogpGUBUAooAqAAoILAEsjnGPNnGeqhEg/NiiWLMuq7Ag3AosgAtiyewAtsg9wAAAAAUAIX3AEAFgQjFkbAbCwQCNmbKyERiX1Hl1Ufmuq3PVk7roXXYbhHKqqSOvPxmvnxNolUVFReh0x8tjmajPhTECb+bYzuGEWoqNGTRzsaCkKZVqJ3xs865naDRFeuL2NHLG9jomYrcaNJ0zBpEV9LSZOKNdj2wXI+To58OSj6+MxVbMmie5QTKQAUpAVSyAEEAAEABEACMCggA0mLILKKQAIAEA0uR5dTPhwyPRN1Cz5+um6jHodOIxXhlvZyyHVnHJzPS5ubMs0ZZgRkKyFAEBUaKjFmkBsk1e5EaKjiDU1TMnOqqKjJoCoAoAABQoAEKAECUUAZaBSFAAqhKXJWEE3F2mejFmvZmYaTLL7WerH6bPm3QUTTXdEeJS6HrxaOMOcrPRDFBdAPnQ07b+k9GLTyjOLqj3xil0D+pFR2gtjVCPI0B5NX9KR3xL5EcNU7yRR6IckQdKBCgARyS5sxLPjiuaCugo8ktYrqKbMfGz5PpjRB7nJLmzlPUQj9x51ps8380mjpDQRX1OwrMtavtjZzeXPkfyqj2x02OPSzooxXJAfOWnyzfzSZ0hot7Z7aLQH48AGXQBQBCgAQpCgQpABRZABQKFACWA2A3ILMtsCsjZm2yfkDVmXLYtEoIzdjmXYEEOOb6a6XyO0pKC3PJPK8kuyNRKyBYNsg2AKqAAIqZboyVAaW5TPI0jnYsaR0gcjcGZadlNx58j0QdpHjlJyaXSz1xaSM1qN2aRhGkzKumOXDNNH2dLNSgj4ae59P0/Js+66ErT6LaZNjphipTpq13GWKT25EHMAWwKQWLChCtksACWAAFkIAsgCAICjRTNlAoACBeQoUByzzdRT/ACfN1crku1Hu1G+Vo8Wtg4uL7o7cfXPp5ThkfzM7PZHCW52rDLMs0zLMqywVkKiAEKilTIEBtFMopUJq0czqjm1TaM1RFIimVUpCgCkKABUr6Go45S5JgYB6oaLNLlA9MPTHzm0gj5hVCUuSPsR0WGHPc6KGOH0wSKPkQ0eWf2s9OP01v63R7+J9CW+pFcI6HDHnuztCGOH0wKANcbJxMgKi2aUjmEwPRGRq7mjzqZVkSdge+DN2eGOqiup1jqOLowOeZ3qI2ehZIRW7MfpVnlx8dHaOkwx+p8TIrk9Re0Vf4MylqJfTCj2R+HDaES8bfLYDwrTZ5v5pUjcNBBO5uz1Wygc44MUeUbOiSXJUAA3FFAUAX4NrHJ8kEYB3jpZvmjrHSpcyD8FYAI6KBQruAAAAAAAQAWxZAAsWKFICCikAhGVhgQlgjIBGUy2kEU5ZM0ca3e5zzalRtR5nklJye7tlTW8uWU5W2ZhzM89keuGLhxcima5AoNIhCgoLcUEWrRUZBWqIEVPY0YNJkqtWaizBuNKN3vfIxWnfFCt2d0zEfpV8zRzrcbsqZhFTMq6Jnr0WSsqR4UzrinwzT6hX6XBXNlySUnsefT5bxp2bciKtCjNl3CmwFVzaSMvJjXOcf7INEOctThj96f4OctZD7U5AegHnjqXL7KNfFfYYOpGcnkk+Wxh5Xe7LiPRZGzzfEl3Ck2+Ywei0WzrGEKV0ZagsyW1UXxTWOJFTR34cX/iVRxP+I8TXBSRU0d/h4n0iR4cb6f8AI8TXKycVW30M62PwdNKeNviXk+fh1OTNCSm+QxHfHeTJfmzl6hOORxjH7eppZOCLpbvY4HTlivJPZHBnp1CSZ52dWWGZZpkZBlkNMyVEABRCkKBUaRhGkVGiZFyYOnA5xpcyUcDR6sXp+af2Pc9mL0lr65pGB8pI3HFOXJM+3DQafHzXEzvFY4KoQSCviY9Dmnyi6PXj9Kf3ySPoub/BLA88NDghztnaMMcPpgigBxPpsRuwRgRmWUjAgGxlyS5sDRDnLNFGfiTl9EWwOxHJLqIaXU5d6pM74/S+uXJ7AeV5ooilOf0QbPpw0mmxeWbU8cNoQSGrjx4NLkyqpLhOq9Minc8mx2edvlsZc2+bJpix0unx9LOnFjj9MEcbI+QXFhK8jrY7o82H6mehERspEjXCyiGjUMUpdDvDSSfPYDzI0ot9D3Q00I89zrGEVySKj58ME5dD0Q0i+5nqVIAco6eEelnRJJbIvCWmgJRKNUKKj+b2LAMOqksDYANwAAAAAAAANgAJYsCkBAIRsvMgGWwVmZSSXMgjdb9DyZs9/LEmfO53FcjgaZtGx1Ibxx45BHXTYuKVvkfQUE40c8GLhij0LY52u/PPp83JHgk15MHt1mL5Vkjz6njOvN2OXUyoQpDTIjaZg0io1VmGqNhqwMAqRpIzaCKKBlp6MeaMlT2Z1/B4mjePJKD3exixqV6kymYy4kmuRTLTVmlKjmagre/ID6uk1UFjSd2jv+tXSFny4ZIx5K/wV5p/bGvyPFrY+i9VN8kkjnLPlkv3K/B89zm+c6/AdP7pP8l8TyeqUv55b9zHHiX3Weel2LxV0X9F8U8ndZsa6N+xf1KX04/7PPxCy4nk9H6qfThQ/VZH98V7HmtCxia9Hx59cr9kZ473c5HK/AsYa6NrvN+4Uo3yf9nOwMR3+Kl//oeZVtA4ADt8d39KNfqH2PPuUGu/6mXRGlq5p2lX4PMUD0z1k5xcZW12bJinFTfDFq1yOB1w3xBHW9+YIU1EebU/WeZnfM/mdnB8zSMshpmWBlmWaaIyjIKQqAAAGjJUVGkenSS4ciZ5kdcTqSA/QLI2kLs46d3iR2OdUAAUAojaXNkUBznnhHqcparpBNhHobow5JdTilqMj+WLR1hoMs/3JUgMSzQXU5/GlLaMWz349BghvN2zuvg418sUB8qOHU5XtFo9MPTJS3yTPY8z6Kjm8knzYVIaHTYue7Oqlixr5Io43fMcyGOz1DfJUc3kk+pgoU3AKAAotAQkvpNmZ7RAmHZM7qVPc44+RtrYI+lpceLJG+JN9j1rBjXSz8xHPkwZeKD9j7eg9ShnXDN1IrL3Uo8lRbNVaHCVEABQKkABpFoiNWBKFGi0B/MQL5gw6rYJZLAoIALYIAFiwQCglgCkBAKSwKAGWymMuRQg2wiTlwq3seHNmeRutomcuWWR78uxzLiWqQMhWRHt0uLZM82GHFI+phx0kY6rrxHSCo6JESo3Rzd0pVUt0fL1GL4WVx6c0fWo5arTrNidfUt0a5uM987HySFezp8yM7vMGkZsq2KjYCKBnkVMjJdGKsdBREy8zLQAwQaxTcH/AOPY9SVq47o8m3U1DK4KkTGpXaUnF7o6YpcTo8vFb3e52wP5hIa9RB7g0AIAjQogsCggsCghLA0DJQNEJYAtiyAC2WzJQjRUZKgKdsO9nE74PpbCNsvInUkvoZYPNkTlJ9Tiz6Pp2D4+p4WrVM4a/TvBlaqkWrI8ZGishUZZlmmRlRkhSFQBSACoAqKjcPqMI0uaA+1opXjo9Wx8jBOaj/j5nphp9Vl+qTRiq9c8+OHNnCWsX2qzpD0+KpznZ3hhwY+UbZFeL4moyfRE6R0WoyfXKke34kV9MUjLySfUyrlD0/HDecrZ6IwwY1tA58RLKO3xa2ikh8Ry5s42bhuQWTMm5LwYAgLQoKgKUDJSgAUhUgALQAGcnI0YydANw+kTdQYjyOeonUAjyydtmU3F3F0zPHbLYH1/T/V3BqGd2u59/FkhminB2fiT16PX5dNNU7j2KmP1rgiUebR6/HqYqnT7HrqysudMUzpw0RqyjCQujdDhsCRZvoThLQH8vABh1ACWBQQUBQQoAAACFoAORCgCCg3wrc8mfVcLqG5R21GeOGPd9j52TI8krk/YzKTlK5O2SysWgIAh7gMR5oEezR47d9j6UFseXSRqJ7UjlXp5npUjSCKkZdEoq2BQPn+o6bhfxoLZ80fPPvyipwcZK09j4uqwS0+Rxd8PR9ztxXD+nP7HGyp0ZB0cXTjo1xJnAWEdrJZiLNWZrUW2bTs5lsyrqDEZWaMqoIArSZ0xvdHJG4PcI9qfgtmYu4otlVb8AAoWLFgALIALYIAALRVRBAUUBAWi0EQoCruMFRURbvZNlUl2LgqR6cSqB5rR6cf0IYimMj2rubOM3cn2LB9T0WH7mTryR29U0yy4XJLc6elw4NJF/wAtz1SjxJozb7bj8bOPC2mY8H0PVNN8HLdbHgZYlZZlmmZZthkFZCoAAAAUqBpGSoD3aKfDkiz63xW+p8LTyqSPr43xRTM9LHbi8izKTNqDZhpLLzOiwut9hKWHGvmmiDCi2bWNs4y12NbQjZz/AFObI6hFhcezgjH6pJGf1emwum3L8HGOh1GfeVpHoxejfzZPKRfG10jkxaiN4mc5RcXyPdp/TsWF3Gz0ZtLCeN1zLLrPUvL44NSjwya7EKIC2SyKtAACgCwBSAC2cpu5HRs5rfIEdUtjhq9onoPLq5dAPE9gpGlHiK8dc0FEymeRpFR0x5Z4pqUG00fe9O9YjOsebZ9z88ip0wmP28ZKauLtFo/MaD1TJpmoz+aB+i02pxaiClCSZWXWjSBaKJQSNIoH8pBRRh1QFGwEotWBuBa23ZAAFgDmAFBjlv0AGcmWGNbs4Z9XGCajuzwZMspyuTKmu2o1Msjajsjzk6grGgAAAACGoczB0x8xVj6ekfyntXI+dpp8Mj6MHaOVenltFIimWygAAOefDHPjcZbPodAWFj8/lxyxZHCS3TMH29ZpVqIbJKa5M+NOEoScZKmjvz1ry98YyADTmWaTMglVsplMplVNxkYBlXSymU7KFU1FmCpge7C7gjoebBmcFVWjp8e/BcHWhRyeZ1zRn4z7svia78Muwo4PLa6mXNvqPE16LXccS7nnsWy+Ka7ucRxo4WBhrt8RD41HApfE12+Kh8TycSjE12WRJ9WHkTdpUcijBtT8IvxGcylwdFlnt834I5Nu3uYNWUbUj1Y57Lc8VnW3YsHqlLYxCPHkUerdGHK2ez0vD8XVJ81Dcz8WPvYofDxRiuUVRsiKcnR4fVNOs2FyX1JH5mceGTTP2U1xRPzfqen+HkbS2LCvmkKyHRzZIUhUAAEUAFRQgUDeN1JH3NFwPCnOaX5Pgx2PoaTDPUVGDM9fFj6ktRp8fJ8T8HKWuctscEd8PpKq5v8Ao9+n0WDE/ps5eUb8K+Oses1D2Uj1YfQ8uSnldH3YSxxj8sUiPK7Leok46r58fRsWJJvc9OHSwhtGCOssjlzOmB7nPdrrl552scKj0F0dppNbnNQVGr/OsT+0/XNzLx2mYyxcWcm33JzMrXVnXOvFqI1ml2Zzo7ah3M4HSuUOQsAjS2DNiwNAzfZGuGT8ALJZrhiubsq25KgMpSfQwk1M6vlzM41cmEaPDqd5HvdJM+fnd5ApgW56HBSVHHAehBHnnhcfwcnGj31aOOXH2KPMilcX+CboCnbTarJppqUH7HEAfqvT/VceoiozfDPsfSSvdbo/DQlKLtPc+x6d6zLHUM7uPcrOP0dGMr4YNoYc0M0FKDTs6VezCP5QADLqAWAAAAAAAKKYyZFijxSA03GKbk6PDqNW5Jwx7LucdRqJZXzqPY4FZtVtvmQArISwAgACgCFAhvG/mMFi90RY9kG1ufQ0+W0kz50OR2xy4Wc69HNfVTKmcMWTiidU7MOjQJYCqCACo8uu0azw44L51/yekqdFlxLNfnZJxbTVNEPra/RrKnlxqpLmu58pprZ8zvz1ry982VCFBpgTo0mZBFbKZTLuZsVTaMCyYro2kLOdlTLg7xNGMb3OhqIhQCigoAAFAbAtACAAAUhUBSmUaAFIUoFIVAWKto6S+pkxfXHvZpq5MosD7/o2Lg07yPnNnxMMHknGK5t0fp8MFjxxguiOfdb5jqADk2NHz/UdP8TC3VtH0DE48Sa6AfjckeGTTOXI+j6pp3hzuuR8+R0jn1GQAbZQABFABUUAAVH0/RsvDq4xb2Z8w76afBmjLsyWbGufVftUas46XIsuOL7o7yiq2Z5Zxa73+kn1LDZrHSXkxlrmavGRmf1luDkITqWxxb7FhKuZznqut9x7lO0OI8/xUlsFlTPTOo8N46bzbxPK3aO8silGji1s6Zm3a7cyzn28WZvjOVnTLGTyPovJjgS5sqRLCUnyRtUuSFtkVODuypRXkUALb6AliwKWyWLAS2TM4+om9hj5Aan9LPnT3mz35XUGfPb+YD0YFSO6OWJfKjqgjROpSdSjM8akjzzxuJ7ERxUluB4aoI7TxOLOTiAKiWVAe3Ra/LpZqm3Hqj9JovUMWqiqdS7H483jyzxS4oNphMfBoAEbB+RZLAoJZANbEuiOlzZ5c+qUdo7sqa7ZdQsa8nz82aWV7vbsYnklN22YLjNqkACABAgACgAAAAAF6kCCvXj+lHSPI4YJXt1O6Odd+fjtiycLPZDImj5x2xZHF8zDce9MtnCMzfHsRp0Kc1MqkmVWwZuxZBpOjx67Rxy3lxqp9UeqwpUzUuJZL9fn2qdPZg+nrdKsl5MaqXVdz5rVOnsztOteXrnEABphUVMyUirYAGC2VMyUK7QZ1X9HCB3QgpQCi9ACgEaREaSAhGaIwMgoAhQABohUAKAUCgqA6adf5o0ezJgUcfEebSr/ADRbPpa3aEUl0JWpE9Kw8eZzf0w/9n3EeP0/F8HTK+ct2etHLq66SNFIimQDAA+b6vp/iYeNK2j8zNVafM/a5YqcHFrmfk/UMLw55WtrNcs9PGQr5kOjmAAqLuPyQoFABUDcXTMlQV+n9IzcWBXzR9Ljs+B6LmqTgz7XEjn8p3Nd4yMZZbHL4iJLJaodWYnHN0T2FkS2DTOHi9XlI0nYfM1GOxlp2Xxxmd+VagzcvpZzijU9oMvP1O/jxztyZmiydtkOjmACyKEsWQCiyCgLY3BUBiZqHIzPsbitkBy1D+U8S3kevVPajywVyQHrxrZHRGY7I2gikRegRQKAAqzlkxdUdgB4nEzyPZkxqXI88oVzAwVMjVBAfDuwARoBaJJqMeKToC0c55YQu2eXNq1TUOZ5JTc3u2XGbXfPqXOTUXsebr5KQrOgICoAAACACggAoIAKQAAUgA3FuLTPZB3FM8J6NPkr5GZ6jpxfb0GgqKc3aOkJOjakckzaMtN8RVMwAOvxCrKcQB34xxnG2OIK7cZ5dVp45VxQ2l/7OtltllxLNfJlFxdSVMh9DUYVlV8pHhlBxdNUd+etefrnGSgGmApAQUpCgbgeiJ5kzvjuWy5hp0KEn4Ff+SKgUm38gmu4GjRi4+RxIK1YbJxLohfgAC7hWBEi0y0xRNMKKThNJAxaKo+Co2hq4z8M2sUujo0jaY1cc4RePLCTlykrPqzx/H1UIdOb/B89x4mvyfZ0MH82V83sjNqyPYlWyNIgRzbaKjJUBoEsWAZ8T1zBa+Ikfbs8nqGJZNNJVboRH5CRDeWPDJp9Dmdo5VQAVkKQoFQCZSoFRCoD2en5ODUxd7H6Jcj8tilwyT7H6jSP4uKMvBy7jrxZPqtGep2yQ4TnW5yvp1ll+O0PpRWiY+R0SOvPx5u/qdDF7nThpHJpuRO2/wCS2Mu2MsYMZ9sbMct9/HgsWAbYBRUAFAAigAKABQMPeR1S2OS+s69Ajx6p7nLHvI3qN5kwLcD1RNGUjZUHyCIyoCgACgAASUVJFKB5p42jk49j3NWcp4uqA/NAjdczzajVKK4Yc+5GnXNnjiW737Hz8uaWV7vbsc5ScnbMmmLVIAVkAIAAAAAgAAAAAAAAAAAAABUVOna5mSkV7cWTjj5OqPBjnwSs9sZcStcjFjtz1rpE2jmjojDopQCKAooABRaAlAtACGcmKOSLT59DdApj5uTHLHLha9zJ9PJjWSNNHhzaeWPfnE7c9a4dcZ8cSgGnMKQ0kBUbivJlI2iNNpGtjCZUUa2KjJUBvYEQCtFRk0gNI0ZKiCgAKFQXM1GLAqNI1DFKXJHow6LJkklVeWTVx50dIRb5I+ni9Nxx+uVvwevHhxY18kES1rHzdPo55Xb+Vdz68IqMVFckRGjOrjVlMlIrQszZbAoBCI0YyK4tGrMsD8t6ni+HqWeB7M+763h5TPhs68ufcEAim3NCgADRkqApSFRUbjzP0vo2VT0tfxPzMT7voE95w9yUr6uVnI75VscUefv69H8/jcZ1sa+IciNsm1rxn13+LtuZ40eduRqDp2TTMeyEJTVo5alOMWmdseVuNLY46tvh3O0kx571bceFgWCNAFFCoCiiCFKAJQKK2KjEN5nSTqLMY1uy5HUGB4cruTN4EcZO5M9GBfKB3RpGUaCIyoj5lQFAAVQABQQpUAAB+Fz6nitR5HlbAKzagAKgAAGxAAFgACAAAAAABAKCACkAAFIUAUgAp2wZeF8L5HEEalx9FOztB7Hi0+W/lfM9cGcrHfm66oUEioy0UKNCgrJS0WgM0Wi0KAlCjQoKlFcVJU1sWiopj5+o0ri3KG6PMfapPoccmhhklcfl/B056/65dfz/AOPlmke9emvpJEfp011RryjHhXjRo9a9Oyd4j9Bl8Dyh4V5Spnp/QZetFWhyjyi+NeY0elaDJ4Nr0+fdUPKHjXkRpH0Ielya+pHZek//AHEPKHjXyqZpJ9j68fSoL6p/0doem4Fz4mPJfF8RRZpQZ9+Oi0y5Y7/J0WmxL6YJE8jxfAjgyS5Rb9jvD0/PL7K/J9lYnH6S/Oulk8mvF5MPorkleSN9kz1w9JjiScsUpeehFOnumvwd8ery49o5Gl2ZNTxc+GEI0oJLwjyLNKOVqMG03tR9L/qajay4MeRd6o4wzxwaqOpxwhLHLZw50int3eJxxQyOmp8qMFeZzuKf+O+JEJSKVGWwmRptFMmkwKCADQIikAMADweqYviadvqj8vNVJpn7HUR48Uo+D8lqY8OaSfc6cM9/HJUUyaOjiAAIFIUClREVMqNRPq+jT4NT+UfLifQ9M/7iJOvjXM2v0MnxEWNtEs7Qexw59326d3xnpzWPcrwurO0eZqSuJvwjlP63Xl+HY+Cbb4XuPinD9eqe43BqOxx1e63OsZKRx1KO3N9OHXMleYhaAEoFBFAAAoAACSexTE2VDGTO6gbxr5TnqX8oHi6nqxKonnStnqgtiLXRFIilRFzKRGgAAAoAAFIAKACj+dkANOYAQAAAAAAAg/AAAAAAAAIAAAAAAAABQABQQoVU+FprZnv0+VSS7nzzWObhJNGbNa56x9lbmqOGnyqcUehHJ3l1KNCi0Gk/AKCKgKABUCoAEilSAJHSEaEIm0iiocygAAUCAoAhpMhUUejDI9B5sKdnpDIaSMo0mUaRURGkBUasyioC0n0MSxJo2UDxzhTMRXDLbkeycFI4yw0FWE1irt2Ossii66nlc0lTPNkyy4mo7s3zNcurj3PPvSNQypunseHBGbatH6HJ6fCejg8cfnSvY7T+cx5O/wC9leNGkcYOUZOE1TXQ27OHXOXHs468prdlMJNGzDalIAKQADE+R+Z9Tx8OdvpZ+nktj4HrMak2jXP1m/HyRYYOzhQABFKZKBpFREVFG4n0PTv34nz4n0vTd8iM9/Gufr7aZ6INUeZHWB551jv1x5O6krLKaSOPIjZr/Suf+MZyNyZlQkz0Y4p8ztFRT5FnO+2b34+nHFgdXyOGpVOj6EpLh2Pn6l7m8yMTq2vPRCgy2gBGyKoIQDVkshQBiaNmJc0EdIL5UefUvc9K2R49RK5Ac4/Uj1Q5HmxL5j1pCLVSL0AfIqCARQABQAAAAFAAAD+dAA25oPyAAAAAAgAAAAAABCgQAAAAAAAAAACkKBQQoUABB1wZXjlz2Pr4cinFM+IenR6h45pS5GbHTjrPT64JFpq0aObvEBaAVAUEAqAQFSOkYkjE6ICopEWiigAAAAABaAI0kRHTGm2VHXCqOxmKpGwhRUQqRRpFREaApUzJQNWAUAZkrRojA+frPlW3U4Y+KUkqtnTXNylS5IaPJHHKMubXRnb+bh/b49uFvD9UVZ9X03Vy+ZOLa8Hlw5dNnvjXDtZnFOsjeN8K6Ho/MfO6l+r6lCWPP8eS+tkW6R6dRljqNG8c/rXJnkw3wV1Wxw/rP16//L1flbBRR53tCkKAAAEZ8b1iNo+yz5vqULx2IPzbRDc9pMwd489UBAqBSFCKjSMmkBpH1PSd81eD5SPp+jyX6uIs2LLnt9+MDcYNs6twRzlmjHkcf82/9v8AhOPCjndGZ5+LZbljDiW5jqSOnFtntvHk+ajunKXJGcOOF7ujs8kMSOnF9OH9JdZ+ZR3R4dQ/mPa87yLZHg1DuaNVnme3KyWKBl0CFbIRVBCgAAAMc50bZhbzA6vZHz8rubPbkdRZ4Ju5MDphW9nqR58CPQgNBhB8yoIoAFAAAAACkAFAAH86IGDbmAAACACkAAAAAAQCgACApAHuAUCAAAAABSAClIAKACKtjkwPYD6Og1N/JJn0Oh+fjJwkpI+xpM6ywrqjHUduOvx6QVF4bMOzJDpwFUAMI1GJvhNJAFsVAII0AgFUAAAAAAKUWKPRigcYK2eqKpBGkUIqCCKgCilTIiqgKVERSDQIaKBHyKGB4M2PibPM8PbZn0MkKZypFlxLN+vNH4seUjviWolyNqJ6cCpG/wDSuV/lyzB54rkmdcPHwtz2bZsqM9d2/WueJz8C0CmG0BSBQFBBk8XqEbxM91Hk1r/xPayj8xqFw5GcT0atf5Dz9Ttz8cevqgiKVgKQoRSoyaTKNI9Okm4ZoyTqjyo645VJMo/Q/qpTSpmlxS3bPm4s+yR6eOdczlemueHthUXZuWdR6nzHqHHa9zKllzyqNmPHXTz8X0J6xLqXDLLqZdok03p62lk/o+hHHwxqKpI1Occr3okoQpHizO5nreyZ48n1MpIwSikI2AAghQQCggAMzD6iy5ExoBmdQPC92ezUbI8fUD04fpO6OWJfKjqioqHUBAUAoAAAAUAAAAAAH85ABtzAABAAAAAAAAAAAAAAAAQoAE6FAAAhQAAAAdQBSkKFAgCB0OunyvFkTul1OQCyv0eGcckVJdTqj4vp2p+HkUJP5WfbXI5WY9HPWxS0RGiNIKKAIUBAUAAUgFhQAAUqIjUVbKO2OJ2RmCpG0GWkUyjSApSFACykoo0ioyjaIKUiKAKQpRicOJeThKNHqDimB5Ej04vpHwUbjHhINAFCCKAAAKRUBSAQ82r/AG2epnn1SvFII/Na5fOeNnu1x4mdufjl39QpCmmApAEaRTJSjSNxOaNplH0dIk1Z62pT2hFs8fpkovPGE+T5H6XFp+GPyQpdznefbXnnp8zB6bKb4srpdj6OLDjwqoR9zbpc+ZznkpGbc+E5t9104lEr1FKjhjjPLKkj0/pljS4t2Ta1nO45zb4TxS+pntzbRZ4nzKn6gBLIoQWLACyFAAACS2QhsiT5FjHYDhqWcIK5I7Z+ZzxK5BXqgqSOiMLkbRWVIgwgL0KQoAAAUAAAAAAAH85ABtzCAFAAEAAAAAAAAAAFAhQQAAAAAAAAAAAAAFAAFAAUABBU2mmuZ9zQapZsaTfzI+GdMGaWHIpR9yWa1z1lfpkinHT5o5saknzOxyeiABQqApG6AqBBYVQQACkKBUd8SOUFZ6IrhRR0RSI0gyI0iFQFKCgAABUaMplA0ikKBQQ0UAARFKEVAAUAAgAKACAAOgVGcM/7b/B3aOGe/hyKj85rVfI8Nnv1vU8DOnDn39QAG3NQQoRSkKUVGkZRUVHo02T4eWE+zs/cabW48umi4pbo/BwZ9/0HMpZlhnLZ8jPSvq5YSnO4K0Y+A39R9eOOMVSR59Ri6xOPUdeep+uWFxxx22LKamzl8OfY74MNxtjm/idczdeLVy7His9et2m0jxmqzBshQRpClAEBQBCgAYnzNp1ExP6iy+lgeTK7mXAvmMT3kzrgRB6EbRlGkaRGUPmABQABSFAAAAAAAAA/nIoA6OaApAAAIAAAAAAAAAAKAAIAACAACgAAAACgACFAAAACgAiqAAPf6dqfhzUJPZn24u0flk6dn2vT9WsmNRf1LYx1Hbjr8fQKROwYdVsgADkAAoCFAFCNRW4HXFE7JGYRpG0EU0jKNIqKVIiZQKUhQBSGgFFIWgKikRUBopEVAUAIAaSMtPajaAFACAKCAAAIASwozhn+hndnn1D/AMcgj89reTPAz361bNngZ14c+0ABtzCkAFKiFKjRUZRQNo9WmzSw5Izi6adnlR0iwP3Gm1by6WOW+m55M3qE/jc/lPl+j6xwTwO2nys90sdy4mjnVfYw5YTxJky51CDUTx451jSRlpvdmWscM8nKVs4HTM/mo5lIAAiqQoAgoAALFh8gOfOYyuoMRXzGc/0geR72enAtjz8z14lUSDqioiNGhOoCKAAKAAAAABAAAAAB/OQAdHMAFgCAoEAAAAEAAAAOoKAACAAIAACgAAAAAUhQAAAAACghSAUhQodMGWWLIpROZQsfodPmU4Rl0Z6EfC0Gp+HLglyZ9mE7Odjvz1rqCWLMthSWAqghUBUjvijZygrZ6YKkEaKABUbRhGwgiohQKAVFUNIhUwigFQBFCAFRpERQKAAKaRkqApSAIoAIABLCqyAgB8jz6n9tnoPJq3WJoD4OudI8LPZrX81HjZ15cu/qAA25gQAFKiAqNIplFA0jpFnJG4lHqw5HjyRmuaPv6fUR1GBSjz6o/Nxex6dJqHgyrf5WZ6ix+mwLbc6ZXFRraz52PLOlKLe51SlzluzlGqxlfzGDUt2zApFABFWwQtFVBRRQAj5FJP6QjMF1OWofQ7Y/pPPnfzAcUrkezGqijyw3keuHIDaKRFfICIpEUooAAAAACkApAUCAAD+cggOjkpAAAAAAWPwAA5giAAKoAAgAAAAIAACgAAAoAgKAH4AAAAAUAAAC2RQBACp0fU9OzuceGTuS5HyjeLJLFNSTJY1zcr9IpWWzyafOs2NSieiLOePRLrafQ0ZTLZGlN1ZlG4rcDeNUdjMY0bCKggUDS3KRFAqKRFAGkZRrmUUqIUCgAI0imSoCo0RFAoAApqzJUBQQpBQAEDLYZK3CqAQA2eLXS+Q9jPn692gPh6uVzPKzvn/cZwZ25ce/oAQ0woIUCghQilREUoqNIyaQHRGuhiLNplV9r0rL8bFwt7xPbklSPz+izvT5+Jcnsz7HxPiJS6HOzF9rYAObQUFQAUUUFAAUDGR7Gzlke4RuO0Tx5ncmepuoHim7ZFjWLeR7Inl063PWgiorCI+hQKClAAACgAQoAAhQBAUAfzYoB0cgEAFBCgAAAAAQAAUAAAAAACkAgAAABFAAUAAAAAAABQAAAAUKQEFKQIDvpc7w5F/F8z7WLIpxUk7TPzx7dBqfhvgn9Jmx046x9lM2jimnTR0izDu6JHfHE5QVnojsiDSKRMoRShIIK0ikRQKUiexQCNIyaQFCIUClIUqKVGUaQGioiKBQABQgAKAQg1YIigBQAEJRSAZlyPl6/I0mfTyOkfF9Rnzoo+VkdybOVm5HPqdY4dAANMhbIUAUhUEUpCooGkZNIDcWbRyR0TCtH0/TsvHi4XzifM5np0WTgzV0ZL8WPrlREaRxaEUhUFAAAAIUU5S3kdDl9wQyuoHje7PVmfynlIrvp0elHHD9J3RUVE6lC5gVAAAUAAAAAAKAAAAAg/m4As6uRRCgCFIABQgAA5AAAAA5gBAABQAACkKQOoAAAgKKACAAAAAAoIUKAAAACAUAAVbE5lQV9TQam4qEnuuR9CO7PzkZOMri9z7Gg1SypRk/mMWOvHX4+pjR2RyhsjqmYdGkaRlGkBqiksqYVUUhQKVERQBQABpGSoDSKZKVFRpERUBopEVEFABRQCAUAEApABoEsADLNGZOgOWaVRbPz3qGTinR9nWzUcb32PzuaXFNs1J7S+o5yMGmZZ1jhUABUAABSkARSkKBSohQNI2jmjaKrdnSDqSaORqIH3cE+PFGR0PH6fNPFw3uj2Wca3FBCkUAAApCgR8jkuZ1l9Jzgtmyo5ZzglbO2d/Mco7yIr14l8qOqMQXyo2EUiK+REUUoAAAAAAABSAAAAAAH83AB1ciwABAUAQpABQSwBQCACkKEAAFAUnQAUhQAAIAIUAAAAAAAAAUgAoIUAACKAFAexSFAHTFOWPIpxdUczSQWP0ej1Ec+KLv5up6Uz81ptRLBO4n39NnjnxqUXv1XY52Y7c9a9UWdEcE6OkZGW3TmWOyMI0groERMoFNIyVBFKQoAqMpts0FUpCgUtkRUgNI0ZRUEaBkoFBABQSzLYHQGExxAbsGbKBbOeSVGm6R5c86TbA+d6nmuopnyW7PRrMnHmZ5mdOY591lkZSHRzQABAAAUEKEUpABpFRkqA0jSMoqA2ipmSoK9+jycMku59NHw8UuGSPsaefHjTMdRqOxQDDQBYsC8iWKAGJ8hH6RNkuoFHmyv5hi+ok95G8C+Yyr1R5G0ZRpFZHyCDBRQAAKAAAAAAAQAAAAB/NwAdXIAHICApAKQAAAABSACghQAAAoAAAAAAAAAIAsAAAAAAAAAAUgAoACgAIKAVAVFItjQUPRpdTLT5E09uqPOULr9JhzwzQ4oOzsmfnNLqJ4J2uT5o+7gzxzQTiznY7c9a9cXaN3RwizopdzDTsio5po2graKZRpFRSksWBSkTKAvejRlFApSFRFbRTKKiilM2LCLYIyAUMyUCgAKoszyOeTIkgi5ciR8zW56i0mdc+a73Pk6rLxSavYsiX04SbbMspDrHGoQpCogICooIUAUgCKjRFuUAVMgA2kVGUVcgNoqZlFQVuLPp6DIkuE+WmejTzqSJVj7dgxjdxTNnJtQAAIygDlLmWe0A/qGZ/KB5WdcCOTPRgWxFd0VERo0yjKTqUAUhQAAAAAAAABCgCAoA/mwAOrkUACgQoAEsACggIAAAAACggApSWAKCACgAAACAAAAAAAAAAAAAAoIVACkKRQqIjSKKUhQKCIoUR6NLqZYMqae3U85SLH6XBmjmhcWdbPzul1MsE00/l7H28Gojmimmc7HXnrXpjI7xaPMmaUqMtvSjRxjkVG4zvYK3zNGUUiKUyaKFmkzJUBpFIikVoEAFDBGELI2RujDnQG0zSOHxUX467lHcXR5nqF3Oc9TXUD0ZMqieLLmt7HPJmcmeXLqFFeSz2fF1Gbhjsz57lbbE5ubtsyzpI5ddaAgNMAYIBAAVApABQQqCKjSMlQFKQAUqIUDRSIqCtI3CVMwjSFH2dHk48aR6UfL9Pm45OFvZn1Ucq3AFBFAA+QHPnM552dI/Uzjne4HLqerAqieRbs9uL6UQdEUiKURFIilQKAAAKBAUAQFAEBSAAAB/NqBSHVyKIUFCiFAEBR7AQFIQAQJgUAAByAAoIUAUiKBC9CACgIEAApRAAQAAAAAAAACkAFAKFEjSIikFABRQChQpDSAHXDmlhmnFnIpFfc0urjlirdM9Sdn5yEnB8UXR9HS666jk28mLy6c9Pp8RuE6OMZqW6NIw6PUp2jcZWeS2bjNxA9Ys4LKdFOwOhUZUkVMg2jSMJlTKrYM2WwKSyOSMuZETJI8mbLSO05WeLO6TKjm87CzPueWU9zPGwr2PL5MOdnmUiTytLYSJbjrkzcK8nknJydsknb3IdZMcr1oQA0yAAAQpAiAAAACgVEKEUqIVBVAAFKiFCKjSMmkFVGkzKKgPVpp8M0z7UHcUz4GKVSR9rSzc8Ss59Nx3AJZlVJJ0gYnyAkerPPldyO6+lnmmrkyCR3Z7oKoo8mONyR7I8gNIoQZQRSFKgUhSAACgACAAAAAAAAo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7272808" cy="589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77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289679"/>
            <a:ext cx="820891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Though I speak with the tongues of men and of angels, and have not charity, I am become as sounding brass, or a tinkling cymbal. And though I have the gift of prophecy, and understand all mysteries, and all knowledge; and though I have all faith, so as to remove mountains, and have not charity, I am nothing. And though I bestow all my goods to feed the poor, and give my body to be burned, and have not charity, it </a:t>
            </a:r>
            <a:r>
              <a:rPr lang="en-US" sz="2800" dirty="0" err="1"/>
              <a:t>profiteth</a:t>
            </a:r>
            <a:r>
              <a:rPr lang="en-US" sz="2800" dirty="0"/>
              <a:t> me nothing.</a:t>
            </a:r>
            <a:r>
              <a:rPr lang="en-US" sz="3200" dirty="0"/>
              <a:t> 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 </a:t>
            </a:r>
            <a:r>
              <a:rPr lang="en-US" sz="3200" dirty="0"/>
              <a:t>Corinthians 13:1-3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4395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 make a difference we must work together…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look after our environment</a:t>
            </a:r>
          </a:p>
          <a:p>
            <a:r>
              <a:rPr lang="en-GB" dirty="0" smtClean="0"/>
              <a:t>To look after our neighbours</a:t>
            </a:r>
          </a:p>
          <a:p>
            <a:r>
              <a:rPr lang="en-GB" dirty="0" smtClean="0"/>
              <a:t>To look after ourselves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Acts of kindness will change the world for the better so what are you going to do about to make a difference?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3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</TotalTime>
  <Words>162</Words>
  <Application>Microsoft Office PowerPoint</Application>
  <PresentationFormat>On-screen Show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Aspect</vt:lpstr>
      <vt:lpstr>Courageous Advocacy</vt:lpstr>
      <vt:lpstr>Acts 9:36 Now in Joppa there was a disciple named Tabitha.  This woman was abounding with deeds of kindness and charity which she continually did.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 make a difference we must work together…</vt:lpstr>
    </vt:vector>
  </TitlesOfParts>
  <Company>The Westfield Centre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Courageous Advocacy</dc:title>
  <dc:creator>head</dc:creator>
  <cp:lastModifiedBy>head</cp:lastModifiedBy>
  <cp:revision>4</cp:revision>
  <dcterms:created xsi:type="dcterms:W3CDTF">2018-10-15T07:11:50Z</dcterms:created>
  <dcterms:modified xsi:type="dcterms:W3CDTF">2018-10-15T07:38:21Z</dcterms:modified>
</cp:coreProperties>
</file>