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5" r:id="rId7"/>
    <p:sldId id="264" r:id="rId8"/>
    <p:sldId id="263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40" d="100"/>
          <a:sy n="40" d="100"/>
        </p:scale>
        <p:origin x="2318" y="9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6BlOkpdkg8?feature=oembed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Remembrance / Thankfulness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Faith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7" name="Picture 6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663377D4-0AAB-4389-8C26-47DC397B6C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4139" y="5898756"/>
            <a:ext cx="935555" cy="80691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A701AD8-3977-4E09-A189-EAFEB16D81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5392"/>
    </mc:Choice>
    <mc:Fallback>
      <p:transition spd="slow" advTm="15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6F8C27-405D-4D33-B4CE-9C305CE8A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67" y="948097"/>
            <a:ext cx="10905066" cy="4961804"/>
          </a:xfrm>
          <a:prstGeom prst="rect">
            <a:avLst/>
          </a:prstGeom>
        </p:spPr>
      </p:pic>
      <p:pic>
        <p:nvPicPr>
          <p:cNvPr id="3" name="Picture 2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75234865-56A6-4EB9-BB17-1101CC6EB3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4139" y="5898756"/>
            <a:ext cx="935555" cy="80691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119E857-FC5A-44EF-9618-2DE9C1379F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2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43"/>
    </mc:Choice>
    <mc:Fallback>
      <p:transition spd="slow" advTm="17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B10B47-8730-4E27-B506-4B345ACB9B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51"/>
    </mc:Choice>
    <mc:Fallback>
      <p:transition spd="slow" advTm="20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TurnerMoore Flanders Fields Dinner Hosted At Sarnia Legion Branch 62 –  Sarnia Historical Society">
            <a:extLst>
              <a:ext uri="{FF2B5EF4-FFF2-40B4-BE49-F238E27FC236}">
                <a16:creationId xmlns:a16="http://schemas.microsoft.com/office/drawing/2014/main" id="{D1A48803-9C2D-44ED-B650-53B9880579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14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A3559DE-3FD7-496B-A1CD-E5EDF89570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495"/>
    </mc:Choice>
    <mc:Fallback>
      <p:transition spd="slow" advTm="95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17ADA3-BE0A-4A8A-8143-C3B52BF5CCC5}"/>
              </a:ext>
            </a:extLst>
          </p:cNvPr>
          <p:cNvSpPr txBox="1"/>
          <p:nvPr/>
        </p:nvSpPr>
        <p:spPr>
          <a:xfrm>
            <a:off x="674237" y="914400"/>
            <a:ext cx="3657600" cy="28875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i="0" kern="12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Can anyone tell </a:t>
            </a:r>
            <a:r>
              <a:rPr lang="en-US" sz="34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their teacher</a:t>
            </a:r>
            <a:r>
              <a:rPr lang="en-US" sz="3400" b="1" i="0" kern="12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 what sort of things we do to commemorate Remembrance Day?</a:t>
            </a:r>
            <a:endParaRPr lang="en-US" sz="34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CE9E1F0D-FD5C-42DF-AA7D-C3C2F653B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822" y="606755"/>
            <a:ext cx="6553545" cy="565243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3891C87-5749-4B42-8614-FDEF2F763A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1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581"/>
    </mc:Choice>
    <mc:Fallback>
      <p:transition spd="slow" advTm="81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584924BE-6642-4273-A9CF-67C2F76B0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6422" y="435305"/>
            <a:ext cx="6553545" cy="56524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5CFD03-2192-4D2C-B4D4-FC5DBA14B3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7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431"/>
    </mc:Choice>
    <mc:Fallback>
      <p:transition spd="slow" advTm="65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3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0" name="Picture 2" descr="Pin on Kids Poetry">
            <a:extLst>
              <a:ext uri="{FF2B5EF4-FFF2-40B4-BE49-F238E27FC236}">
                <a16:creationId xmlns:a16="http://schemas.microsoft.com/office/drawing/2014/main" id="{C3523419-020A-4902-9C8A-17877F307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2476" y="1132764"/>
            <a:ext cx="4413350" cy="441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02E9B2EE-76CA-47F3-9977-3F2FCB7FD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39239"/>
            <a:ext cx="0" cy="32004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title="In Flanders Fields by John McCrae (May 1915)">
            <a:hlinkClick r:id="" action="ppaction://media"/>
            <a:extLst>
              <a:ext uri="{FF2B5EF4-FFF2-40B4-BE49-F238E27FC236}">
                <a16:creationId xmlns:a16="http://schemas.microsoft.com/office/drawing/2014/main" id="{FB87E8B9-924E-40FD-8D35-FF190C490AA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434633" y="1597741"/>
            <a:ext cx="4644528" cy="348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2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9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BA674-9B27-42C9-9200-00E3C44EF6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1792" y="643467"/>
            <a:ext cx="4628270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E887F6-8649-451A-B308-C950C0555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514" y="643467"/>
            <a:ext cx="4791115" cy="557106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C42821C-3E45-4EE2-A8A3-C3899C98B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9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367"/>
    </mc:Choice>
    <mc:Fallback>
      <p:transition spd="slow" advTm="69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ACBD85E-A404-45CB-B532-1039E479D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1626B1-BAC7-4893-A5AC-620597685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64E9910-51FE-45BF-973D-9D2401FD3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32B5DF8D-9EC1-424B-AF77-83106F665C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557" y="1034525"/>
            <a:ext cx="4094960" cy="3531903"/>
          </a:xfrm>
          <a:prstGeom prst="rect">
            <a:avLst/>
          </a:prstGeom>
        </p:spPr>
      </p:pic>
      <p:pic>
        <p:nvPicPr>
          <p:cNvPr id="3" name="Picture 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C3A1852-00E6-464D-8662-D7F11F480C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867" y="1649359"/>
            <a:ext cx="4094960" cy="230223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8B435E0-711E-4854-9D2D-B0DC9D712E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6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40"/>
    </mc:Choice>
    <mc:Fallback>
      <p:transition spd="slow" advTm="20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70F25732-2CE5-45FB-B143-B086BD13E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4012" y="643466"/>
            <a:ext cx="5566833" cy="556683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9" name="Picture 8" descr="A red and white logo&#10;&#10;Description automatically generated with low confidence">
            <a:extLst>
              <a:ext uri="{FF2B5EF4-FFF2-40B4-BE49-F238E27FC236}">
                <a16:creationId xmlns:a16="http://schemas.microsoft.com/office/drawing/2014/main" id="{2686F92C-0C88-433B-8542-FF69215E6D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4139" y="5898756"/>
            <a:ext cx="935555" cy="80691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124DF17-2790-4CFE-BD43-E7CEBE364E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32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07"/>
    </mc:Choice>
    <mc:Fallback>
      <p:transition spd="slow" advTm="19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231</Words>
  <Application>Microsoft Office PowerPoint</Application>
  <PresentationFormat>Widescreen</PresentationFormat>
  <Paragraphs>30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Meiryo</vt:lpstr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9</cp:revision>
  <dcterms:created xsi:type="dcterms:W3CDTF">2021-06-06T16:50:38Z</dcterms:created>
  <dcterms:modified xsi:type="dcterms:W3CDTF">2021-11-08T08:08:14Z</dcterms:modified>
</cp:coreProperties>
</file>